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1" r:id="rId2"/>
  </p:sldIdLst>
  <p:sldSz cx="32918400" cy="51206400"/>
  <p:notesSz cx="9144000" cy="6858000"/>
  <p:defaultTextStyle>
    <a:defPPr>
      <a:defRPr lang="en-US"/>
    </a:defPPr>
    <a:lvl1pPr marL="0" algn="l" defTabSz="1724284" rtl="0" eaLnBrk="1" latinLnBrk="0" hangingPunct="1">
      <a:defRPr sz="6800" kern="1200">
        <a:solidFill>
          <a:schemeClr val="tx1"/>
        </a:solidFill>
        <a:latin typeface="+mn-lt"/>
        <a:ea typeface="+mn-ea"/>
        <a:cs typeface="+mn-cs"/>
      </a:defRPr>
    </a:lvl1pPr>
    <a:lvl2pPr marL="1724284" algn="l" defTabSz="1724284" rtl="0" eaLnBrk="1" latinLnBrk="0" hangingPunct="1">
      <a:defRPr sz="6800" kern="1200">
        <a:solidFill>
          <a:schemeClr val="tx1"/>
        </a:solidFill>
        <a:latin typeface="+mn-lt"/>
        <a:ea typeface="+mn-ea"/>
        <a:cs typeface="+mn-cs"/>
      </a:defRPr>
    </a:lvl2pPr>
    <a:lvl3pPr marL="3448568" algn="l" defTabSz="1724284" rtl="0" eaLnBrk="1" latinLnBrk="0" hangingPunct="1">
      <a:defRPr sz="6800" kern="1200">
        <a:solidFill>
          <a:schemeClr val="tx1"/>
        </a:solidFill>
        <a:latin typeface="+mn-lt"/>
        <a:ea typeface="+mn-ea"/>
        <a:cs typeface="+mn-cs"/>
      </a:defRPr>
    </a:lvl3pPr>
    <a:lvl4pPr marL="5172852" algn="l" defTabSz="1724284" rtl="0" eaLnBrk="1" latinLnBrk="0" hangingPunct="1">
      <a:defRPr sz="6800" kern="1200">
        <a:solidFill>
          <a:schemeClr val="tx1"/>
        </a:solidFill>
        <a:latin typeface="+mn-lt"/>
        <a:ea typeface="+mn-ea"/>
        <a:cs typeface="+mn-cs"/>
      </a:defRPr>
    </a:lvl4pPr>
    <a:lvl5pPr marL="6897136" algn="l" defTabSz="1724284" rtl="0" eaLnBrk="1" latinLnBrk="0" hangingPunct="1">
      <a:defRPr sz="6800" kern="1200">
        <a:solidFill>
          <a:schemeClr val="tx1"/>
        </a:solidFill>
        <a:latin typeface="+mn-lt"/>
        <a:ea typeface="+mn-ea"/>
        <a:cs typeface="+mn-cs"/>
      </a:defRPr>
    </a:lvl5pPr>
    <a:lvl6pPr marL="8621420" algn="l" defTabSz="1724284" rtl="0" eaLnBrk="1" latinLnBrk="0" hangingPunct="1">
      <a:defRPr sz="6800" kern="1200">
        <a:solidFill>
          <a:schemeClr val="tx1"/>
        </a:solidFill>
        <a:latin typeface="+mn-lt"/>
        <a:ea typeface="+mn-ea"/>
        <a:cs typeface="+mn-cs"/>
      </a:defRPr>
    </a:lvl6pPr>
    <a:lvl7pPr marL="10345704" algn="l" defTabSz="1724284" rtl="0" eaLnBrk="1" latinLnBrk="0" hangingPunct="1">
      <a:defRPr sz="6800" kern="1200">
        <a:solidFill>
          <a:schemeClr val="tx1"/>
        </a:solidFill>
        <a:latin typeface="+mn-lt"/>
        <a:ea typeface="+mn-ea"/>
        <a:cs typeface="+mn-cs"/>
      </a:defRPr>
    </a:lvl7pPr>
    <a:lvl8pPr marL="12069989" algn="l" defTabSz="1724284" rtl="0" eaLnBrk="1" latinLnBrk="0" hangingPunct="1">
      <a:defRPr sz="6800" kern="1200">
        <a:solidFill>
          <a:schemeClr val="tx1"/>
        </a:solidFill>
        <a:latin typeface="+mn-lt"/>
        <a:ea typeface="+mn-ea"/>
        <a:cs typeface="+mn-cs"/>
      </a:defRPr>
    </a:lvl8pPr>
    <a:lvl9pPr marL="13794273" algn="l" defTabSz="1724284" rtl="0" eaLnBrk="1" latinLnBrk="0" hangingPunct="1">
      <a:defRPr sz="6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28"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86"/>
    <p:restoredTop sz="94665"/>
  </p:normalViewPr>
  <p:slideViewPr>
    <p:cSldViewPr snapToGrid="0" snapToObjects="1">
      <p:cViewPr varScale="1">
        <p:scale>
          <a:sx n="21" d="100"/>
          <a:sy n="21" d="100"/>
        </p:scale>
        <p:origin x="3840" y="256"/>
      </p:cViewPr>
      <p:guideLst>
        <p:guide orient="horz" pos="16128"/>
        <p:guide pos="10368"/>
      </p:guideLst>
    </p:cSldViewPr>
  </p:slideViewPr>
  <p:notesTextViewPr>
    <p:cViewPr>
      <p:scale>
        <a:sx n="20" d="100"/>
        <a:sy n="2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10F9D400-EBDE-A147-8416-107F8B0AD312}" type="datetimeFigureOut">
              <a:rPr lang="en-US" smtClean="0"/>
              <a:t>8/3/20</a:t>
            </a:fld>
            <a:endParaRPr lang="en-US"/>
          </a:p>
        </p:txBody>
      </p:sp>
      <p:sp>
        <p:nvSpPr>
          <p:cNvPr id="4" name="Slide Image Placeholder 3"/>
          <p:cNvSpPr>
            <a:spLocks noGrp="1" noRot="1" noChangeAspect="1"/>
          </p:cNvSpPr>
          <p:nvPr>
            <p:ph type="sldImg" idx="2"/>
          </p:nvPr>
        </p:nvSpPr>
        <p:spPr>
          <a:xfrm>
            <a:off x="3827463" y="857250"/>
            <a:ext cx="148907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32226FF8-A0D0-4A48-B00D-4AA666802AE8}" type="slidenum">
              <a:rPr lang="en-US" smtClean="0"/>
              <a:t>‹#›</a:t>
            </a:fld>
            <a:endParaRPr lang="en-US"/>
          </a:p>
        </p:txBody>
      </p:sp>
    </p:spTree>
    <p:extLst>
      <p:ext uri="{BB962C8B-B14F-4D97-AF65-F5344CB8AC3E}">
        <p14:creationId xmlns:p14="http://schemas.microsoft.com/office/powerpoint/2010/main" val="479292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19AE4EFD-A77B-D943-A392-7D2F52200246}"/>
              </a:ext>
            </a:extLst>
          </p:cNvPr>
          <p:cNvSpPr>
            <a:spLocks noGrp="1"/>
          </p:cNvSpPr>
          <p:nvPr>
            <p:ph type="pic" sz="quarter" idx="13"/>
          </p:nvPr>
        </p:nvSpPr>
        <p:spPr>
          <a:xfrm>
            <a:off x="2306638" y="23671213"/>
            <a:ext cx="12834937" cy="9407525"/>
          </a:xfrm>
          <a:pattFill prst="pct75">
            <a:fgClr>
              <a:schemeClr val="accent1"/>
            </a:fgClr>
            <a:bgClr>
              <a:schemeClr val="bg1"/>
            </a:bgClr>
          </a:pattFill>
        </p:spPr>
        <p:txBody>
          <a:bodyPr/>
          <a:lstStyle/>
          <a:p>
            <a:endParaRPr lang="en-US"/>
          </a:p>
        </p:txBody>
      </p:sp>
      <p:sp>
        <p:nvSpPr>
          <p:cNvPr id="14" name="Picture Placeholder 13">
            <a:extLst>
              <a:ext uri="{FF2B5EF4-FFF2-40B4-BE49-F238E27FC236}">
                <a16:creationId xmlns:a16="http://schemas.microsoft.com/office/drawing/2014/main" id="{7CC6F54A-5F27-A84B-9610-AF8E36C7CB25}"/>
              </a:ext>
            </a:extLst>
          </p:cNvPr>
          <p:cNvSpPr>
            <a:spLocks noGrp="1"/>
          </p:cNvSpPr>
          <p:nvPr>
            <p:ph type="pic" sz="quarter" idx="14"/>
          </p:nvPr>
        </p:nvSpPr>
        <p:spPr>
          <a:xfrm>
            <a:off x="17594263" y="14227175"/>
            <a:ext cx="6257925" cy="3771900"/>
          </a:xfrm>
          <a:pattFill prst="pct75">
            <a:fgClr>
              <a:schemeClr val="accent1"/>
            </a:fgClr>
            <a:bgClr>
              <a:schemeClr val="bg1"/>
            </a:bgClr>
          </a:pattFill>
        </p:spPr>
        <p:txBody>
          <a:bodyPr>
            <a:normAutofit/>
          </a:bodyPr>
          <a:lstStyle>
            <a:lvl1pPr>
              <a:defRPr sz="4800"/>
            </a:lvl1pPr>
          </a:lstStyle>
          <a:p>
            <a:endParaRPr lang="en-US" dirty="0"/>
          </a:p>
        </p:txBody>
      </p:sp>
      <p:sp>
        <p:nvSpPr>
          <p:cNvPr id="16" name="Picture Placeholder 15">
            <a:extLst>
              <a:ext uri="{FF2B5EF4-FFF2-40B4-BE49-F238E27FC236}">
                <a16:creationId xmlns:a16="http://schemas.microsoft.com/office/drawing/2014/main" id="{1167ABD6-0CD6-7D42-9E95-66FF537FAF49}"/>
              </a:ext>
            </a:extLst>
          </p:cNvPr>
          <p:cNvSpPr>
            <a:spLocks noGrp="1"/>
          </p:cNvSpPr>
          <p:nvPr>
            <p:ph type="pic" sz="quarter" idx="15"/>
          </p:nvPr>
        </p:nvSpPr>
        <p:spPr>
          <a:xfrm>
            <a:off x="24584025" y="14227175"/>
            <a:ext cx="6257925" cy="3771900"/>
          </a:xfrm>
          <a:pattFill prst="pct75">
            <a:fgClr>
              <a:schemeClr val="accent1"/>
            </a:fgClr>
            <a:bgClr>
              <a:schemeClr val="bg1"/>
            </a:bgClr>
          </a:pattFill>
        </p:spPr>
        <p:txBody>
          <a:bodyPr>
            <a:normAutofit/>
          </a:bodyPr>
          <a:lstStyle>
            <a:lvl1pPr>
              <a:defRPr sz="4800"/>
            </a:lvl1pPr>
          </a:lstStyle>
          <a:p>
            <a:endParaRPr lang="en-US" dirty="0"/>
          </a:p>
        </p:txBody>
      </p:sp>
      <p:sp>
        <p:nvSpPr>
          <p:cNvPr id="18" name="Picture Placeholder 17">
            <a:extLst>
              <a:ext uri="{FF2B5EF4-FFF2-40B4-BE49-F238E27FC236}">
                <a16:creationId xmlns:a16="http://schemas.microsoft.com/office/drawing/2014/main" id="{13E637B1-78F9-F447-BB1B-32F2B7A40E2D}"/>
              </a:ext>
            </a:extLst>
          </p:cNvPr>
          <p:cNvSpPr>
            <a:spLocks noGrp="1"/>
          </p:cNvSpPr>
          <p:nvPr>
            <p:ph type="pic" sz="quarter" idx="16"/>
          </p:nvPr>
        </p:nvSpPr>
        <p:spPr>
          <a:xfrm>
            <a:off x="17408525" y="29938663"/>
            <a:ext cx="6183313" cy="3773487"/>
          </a:xfrm>
          <a:pattFill prst="pct75">
            <a:fgClr>
              <a:schemeClr val="accent1"/>
            </a:fgClr>
            <a:bgClr>
              <a:schemeClr val="bg1"/>
            </a:bgClr>
          </a:pattFill>
        </p:spPr>
        <p:txBody>
          <a:bodyPr>
            <a:normAutofit/>
          </a:bodyPr>
          <a:lstStyle>
            <a:lvl1pPr>
              <a:defRPr sz="4800"/>
            </a:lvl1pPr>
          </a:lstStyle>
          <a:p>
            <a:endParaRPr lang="en-US" dirty="0"/>
          </a:p>
        </p:txBody>
      </p:sp>
      <p:sp>
        <p:nvSpPr>
          <p:cNvPr id="20" name="Picture Placeholder 19">
            <a:extLst>
              <a:ext uri="{FF2B5EF4-FFF2-40B4-BE49-F238E27FC236}">
                <a16:creationId xmlns:a16="http://schemas.microsoft.com/office/drawing/2014/main" id="{623023F8-B95A-7E4A-824F-7EA67276CF6B}"/>
              </a:ext>
            </a:extLst>
          </p:cNvPr>
          <p:cNvSpPr>
            <a:spLocks noGrp="1"/>
          </p:cNvSpPr>
          <p:nvPr>
            <p:ph type="pic" sz="quarter" idx="17"/>
          </p:nvPr>
        </p:nvSpPr>
        <p:spPr>
          <a:xfrm>
            <a:off x="24398288" y="29938663"/>
            <a:ext cx="6213475" cy="3773487"/>
          </a:xfrm>
          <a:pattFill prst="pct75">
            <a:fgClr>
              <a:schemeClr val="accent1"/>
            </a:fgClr>
            <a:bgClr>
              <a:schemeClr val="bg1"/>
            </a:bgClr>
          </a:pattFill>
        </p:spPr>
        <p:txBody>
          <a:bodyPr>
            <a:normAutofit/>
          </a:bodyPr>
          <a:lstStyle>
            <a:lvl1pPr>
              <a:defRPr sz="4800"/>
            </a:lvl1pPr>
          </a:lstStyle>
          <a:p>
            <a:endParaRPr lang="en-US" dirty="0"/>
          </a:p>
        </p:txBody>
      </p:sp>
      <p:sp>
        <p:nvSpPr>
          <p:cNvPr id="22" name="Picture Placeholder 21">
            <a:extLst>
              <a:ext uri="{FF2B5EF4-FFF2-40B4-BE49-F238E27FC236}">
                <a16:creationId xmlns:a16="http://schemas.microsoft.com/office/drawing/2014/main" id="{AF0F38F2-C70F-354B-8F0C-F845683D6161}"/>
              </a:ext>
            </a:extLst>
          </p:cNvPr>
          <p:cNvSpPr>
            <a:spLocks noGrp="1"/>
          </p:cNvSpPr>
          <p:nvPr>
            <p:ph type="pic" sz="quarter" idx="18"/>
          </p:nvPr>
        </p:nvSpPr>
        <p:spPr>
          <a:xfrm>
            <a:off x="17946688" y="38363525"/>
            <a:ext cx="12779375" cy="6046788"/>
          </a:xfrm>
          <a:pattFill prst="pct75">
            <a:fgClr>
              <a:schemeClr val="accent1"/>
            </a:fgClr>
            <a:bgClr>
              <a:schemeClr val="bg1"/>
            </a:bgClr>
          </a:pattFill>
        </p:spPr>
        <p:txBody>
          <a:bodyPr/>
          <a:lstStyle/>
          <a:p>
            <a:endParaRPr lang="en-US"/>
          </a:p>
        </p:txBody>
      </p:sp>
      <p:sp>
        <p:nvSpPr>
          <p:cNvPr id="2" name="Date Placeholder 1"/>
          <p:cNvSpPr>
            <a:spLocks noGrp="1"/>
          </p:cNvSpPr>
          <p:nvPr>
            <p:ph type="dt" sz="half" idx="10"/>
          </p:nvPr>
        </p:nvSpPr>
        <p:spPr/>
        <p:txBody>
          <a:bodyPr/>
          <a:lstStyle/>
          <a:p>
            <a:fld id="{360456FA-F14E-E942-9F6F-84EFD28CFFA1}" type="datetimeFigureOut">
              <a:rPr lang="en-US" smtClean="0"/>
              <a:t>8/3/20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E03A36-DDB1-F245-8959-EC2C41E68A28}" type="slidenum">
              <a:rPr lang="en-US" smtClean="0"/>
              <a:t>‹#›</a:t>
            </a:fld>
            <a:endParaRPr lang="en-US"/>
          </a:p>
        </p:txBody>
      </p:sp>
    </p:spTree>
    <p:extLst>
      <p:ext uri="{BB962C8B-B14F-4D97-AF65-F5344CB8AC3E}">
        <p14:creationId xmlns:p14="http://schemas.microsoft.com/office/powerpoint/2010/main" val="19276891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2050630"/>
            <a:ext cx="29626560" cy="8534400"/>
          </a:xfrm>
          <a:prstGeom prst="rect">
            <a:avLst/>
          </a:prstGeom>
        </p:spPr>
        <p:txBody>
          <a:bodyPr vert="horz" lIns="344857" tIns="172428" rIns="344857" bIns="172428" rtlCol="0" anchor="ctr">
            <a:normAutofit/>
          </a:bodyPr>
          <a:lstStyle/>
          <a:p>
            <a:r>
              <a:rPr lang="en-US"/>
              <a:t>Click to edit Master title style</a:t>
            </a:r>
          </a:p>
        </p:txBody>
      </p:sp>
      <p:sp>
        <p:nvSpPr>
          <p:cNvPr id="3" name="Text Placeholder 2"/>
          <p:cNvSpPr>
            <a:spLocks noGrp="1"/>
          </p:cNvSpPr>
          <p:nvPr>
            <p:ph type="body" idx="1"/>
          </p:nvPr>
        </p:nvSpPr>
        <p:spPr>
          <a:xfrm>
            <a:off x="1645920" y="11948165"/>
            <a:ext cx="29626560" cy="33793856"/>
          </a:xfrm>
          <a:prstGeom prst="rect">
            <a:avLst/>
          </a:prstGeom>
        </p:spPr>
        <p:txBody>
          <a:bodyPr vert="horz" lIns="344857" tIns="172428" rIns="344857" bIns="17242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645920" y="47460751"/>
            <a:ext cx="7680960" cy="2726267"/>
          </a:xfrm>
          <a:prstGeom prst="rect">
            <a:avLst/>
          </a:prstGeom>
        </p:spPr>
        <p:txBody>
          <a:bodyPr vert="horz" lIns="344857" tIns="172428" rIns="344857" bIns="172428" rtlCol="0" anchor="ctr"/>
          <a:lstStyle>
            <a:lvl1pPr algn="l">
              <a:defRPr sz="7000">
                <a:solidFill>
                  <a:schemeClr val="tx1">
                    <a:tint val="75000"/>
                  </a:schemeClr>
                </a:solidFill>
              </a:defRPr>
            </a:lvl1pPr>
          </a:lstStyle>
          <a:p>
            <a:fld id="{360456FA-F14E-E942-9F6F-84EFD28CFFA1}" type="datetimeFigureOut">
              <a:rPr lang="en-US" smtClean="0"/>
              <a:t>8/3/20</a:t>
            </a:fld>
            <a:endParaRPr lang="en-US"/>
          </a:p>
        </p:txBody>
      </p:sp>
      <p:sp>
        <p:nvSpPr>
          <p:cNvPr id="5" name="Footer Placeholder 4"/>
          <p:cNvSpPr>
            <a:spLocks noGrp="1"/>
          </p:cNvSpPr>
          <p:nvPr>
            <p:ph type="ftr" sz="quarter" idx="3"/>
          </p:nvPr>
        </p:nvSpPr>
        <p:spPr>
          <a:xfrm>
            <a:off x="11247120" y="47460751"/>
            <a:ext cx="10424160" cy="2726267"/>
          </a:xfrm>
          <a:prstGeom prst="rect">
            <a:avLst/>
          </a:prstGeom>
        </p:spPr>
        <p:txBody>
          <a:bodyPr vert="horz" lIns="344857" tIns="172428" rIns="344857" bIns="172428" rtlCol="0" anchor="ctr"/>
          <a:lstStyle>
            <a:lvl1pPr algn="ctr">
              <a:defRPr sz="7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591520" y="47460751"/>
            <a:ext cx="7680960" cy="2726267"/>
          </a:xfrm>
          <a:prstGeom prst="rect">
            <a:avLst/>
          </a:prstGeom>
        </p:spPr>
        <p:txBody>
          <a:bodyPr vert="horz" lIns="344857" tIns="172428" rIns="344857" bIns="172428" rtlCol="0" anchor="ctr"/>
          <a:lstStyle>
            <a:lvl1pPr algn="r">
              <a:defRPr sz="7000">
                <a:solidFill>
                  <a:schemeClr val="tx1">
                    <a:tint val="75000"/>
                  </a:schemeClr>
                </a:solidFill>
              </a:defRPr>
            </a:lvl1pPr>
          </a:lstStyle>
          <a:p>
            <a:fld id="{24E03A36-DDB1-F245-8959-EC2C41E68A28}" type="slidenum">
              <a:rPr lang="en-US" smtClean="0"/>
              <a:t>‹#›</a:t>
            </a:fld>
            <a:endParaRPr lang="en-US"/>
          </a:p>
        </p:txBody>
      </p:sp>
    </p:spTree>
    <p:extLst>
      <p:ext uri="{BB962C8B-B14F-4D97-AF65-F5344CB8AC3E}">
        <p14:creationId xmlns:p14="http://schemas.microsoft.com/office/powerpoint/2010/main" val="2621349391"/>
      </p:ext>
    </p:extLst>
  </p:cSld>
  <p:clrMap bg1="lt1" tx1="dk1" bg2="lt2" tx2="dk2" accent1="accent1" accent2="accent2" accent3="accent3" accent4="accent4" accent5="accent5" accent6="accent6" hlink="hlink" folHlink="folHlink"/>
  <p:sldLayoutIdLst>
    <p:sldLayoutId id="2147483655" r:id="rId1"/>
  </p:sldLayoutIdLst>
  <p:txStyles>
    <p:titleStyle>
      <a:lvl1pPr algn="ctr" defTabSz="2682296" rtl="0" eaLnBrk="1" latinLnBrk="0" hangingPunct="1">
        <a:spcBef>
          <a:spcPct val="0"/>
        </a:spcBef>
        <a:buNone/>
        <a:defRPr sz="25823" kern="1200">
          <a:solidFill>
            <a:schemeClr val="tx1"/>
          </a:solidFill>
          <a:latin typeface="+mj-lt"/>
          <a:ea typeface="+mj-ea"/>
          <a:cs typeface="+mj-cs"/>
        </a:defRPr>
      </a:lvl1pPr>
    </p:titleStyle>
    <p:bodyStyle>
      <a:lvl1pPr marL="2011722" indent="-2011722" algn="l" defTabSz="2682296" rtl="0" eaLnBrk="1" latinLnBrk="0" hangingPunct="1">
        <a:spcBef>
          <a:spcPct val="20000"/>
        </a:spcBef>
        <a:buFont typeface="Arial"/>
        <a:buChar char="•"/>
        <a:defRPr sz="18823" kern="1200">
          <a:solidFill>
            <a:schemeClr val="tx1"/>
          </a:solidFill>
          <a:latin typeface="+mn-lt"/>
          <a:ea typeface="+mn-ea"/>
          <a:cs typeface="+mn-cs"/>
        </a:defRPr>
      </a:lvl1pPr>
      <a:lvl2pPr marL="4358732" indent="-1676436" algn="l" defTabSz="2682296" rtl="0" eaLnBrk="1" latinLnBrk="0" hangingPunct="1">
        <a:spcBef>
          <a:spcPct val="20000"/>
        </a:spcBef>
        <a:buFont typeface="Arial"/>
        <a:buChar char="–"/>
        <a:defRPr sz="16489" kern="1200">
          <a:solidFill>
            <a:schemeClr val="tx1"/>
          </a:solidFill>
          <a:latin typeface="+mn-lt"/>
          <a:ea typeface="+mn-ea"/>
          <a:cs typeface="+mn-cs"/>
        </a:defRPr>
      </a:lvl2pPr>
      <a:lvl3pPr marL="6705740" indent="-1341148" algn="l" defTabSz="2682296" rtl="0" eaLnBrk="1" latinLnBrk="0" hangingPunct="1">
        <a:spcBef>
          <a:spcPct val="20000"/>
        </a:spcBef>
        <a:buFont typeface="Arial"/>
        <a:buChar char="•"/>
        <a:defRPr sz="14156" kern="1200">
          <a:solidFill>
            <a:schemeClr val="tx1"/>
          </a:solidFill>
          <a:latin typeface="+mn-lt"/>
          <a:ea typeface="+mn-ea"/>
          <a:cs typeface="+mn-cs"/>
        </a:defRPr>
      </a:lvl3pPr>
      <a:lvl4pPr marL="9388037" indent="-1341148" algn="l" defTabSz="2682296" rtl="0" eaLnBrk="1" latinLnBrk="0" hangingPunct="1">
        <a:spcBef>
          <a:spcPct val="20000"/>
        </a:spcBef>
        <a:buFont typeface="Arial"/>
        <a:buChar char="–"/>
        <a:defRPr sz="11667" kern="1200">
          <a:solidFill>
            <a:schemeClr val="tx1"/>
          </a:solidFill>
          <a:latin typeface="+mn-lt"/>
          <a:ea typeface="+mn-ea"/>
          <a:cs typeface="+mn-cs"/>
        </a:defRPr>
      </a:lvl4pPr>
      <a:lvl5pPr marL="12070333" indent="-1341148" algn="l" defTabSz="2682296" rtl="0" eaLnBrk="1" latinLnBrk="0" hangingPunct="1">
        <a:spcBef>
          <a:spcPct val="20000"/>
        </a:spcBef>
        <a:buFont typeface="Arial"/>
        <a:buChar char="»"/>
        <a:defRPr sz="11667" kern="1200">
          <a:solidFill>
            <a:schemeClr val="tx1"/>
          </a:solidFill>
          <a:latin typeface="+mn-lt"/>
          <a:ea typeface="+mn-ea"/>
          <a:cs typeface="+mn-cs"/>
        </a:defRPr>
      </a:lvl5pPr>
      <a:lvl6pPr marL="14752629" indent="-1341148" algn="l" defTabSz="2682296" rtl="0" eaLnBrk="1" latinLnBrk="0" hangingPunct="1">
        <a:spcBef>
          <a:spcPct val="20000"/>
        </a:spcBef>
        <a:buFont typeface="Arial"/>
        <a:buChar char="•"/>
        <a:defRPr sz="11667" kern="1200">
          <a:solidFill>
            <a:schemeClr val="tx1"/>
          </a:solidFill>
          <a:latin typeface="+mn-lt"/>
          <a:ea typeface="+mn-ea"/>
          <a:cs typeface="+mn-cs"/>
        </a:defRPr>
      </a:lvl6pPr>
      <a:lvl7pPr marL="17434927" indent="-1341148" algn="l" defTabSz="2682296" rtl="0" eaLnBrk="1" latinLnBrk="0" hangingPunct="1">
        <a:spcBef>
          <a:spcPct val="20000"/>
        </a:spcBef>
        <a:buFont typeface="Arial"/>
        <a:buChar char="•"/>
        <a:defRPr sz="11667" kern="1200">
          <a:solidFill>
            <a:schemeClr val="tx1"/>
          </a:solidFill>
          <a:latin typeface="+mn-lt"/>
          <a:ea typeface="+mn-ea"/>
          <a:cs typeface="+mn-cs"/>
        </a:defRPr>
      </a:lvl7pPr>
      <a:lvl8pPr marL="20117223" indent="-1341148" algn="l" defTabSz="2682296" rtl="0" eaLnBrk="1" latinLnBrk="0" hangingPunct="1">
        <a:spcBef>
          <a:spcPct val="20000"/>
        </a:spcBef>
        <a:buFont typeface="Arial"/>
        <a:buChar char="•"/>
        <a:defRPr sz="11667" kern="1200">
          <a:solidFill>
            <a:schemeClr val="tx1"/>
          </a:solidFill>
          <a:latin typeface="+mn-lt"/>
          <a:ea typeface="+mn-ea"/>
          <a:cs typeface="+mn-cs"/>
        </a:defRPr>
      </a:lvl8pPr>
      <a:lvl9pPr marL="22799519" indent="-1341148" algn="l" defTabSz="2682296" rtl="0" eaLnBrk="1" latinLnBrk="0" hangingPunct="1">
        <a:spcBef>
          <a:spcPct val="20000"/>
        </a:spcBef>
        <a:buFont typeface="Arial"/>
        <a:buChar char="•"/>
        <a:defRPr sz="11667" kern="1200">
          <a:solidFill>
            <a:schemeClr val="tx1"/>
          </a:solidFill>
          <a:latin typeface="+mn-lt"/>
          <a:ea typeface="+mn-ea"/>
          <a:cs typeface="+mn-cs"/>
        </a:defRPr>
      </a:lvl9pPr>
    </p:bodyStyle>
    <p:otherStyle>
      <a:defPPr>
        <a:defRPr lang="en-US"/>
      </a:defPPr>
      <a:lvl1pPr marL="0" algn="l" defTabSz="2682296" rtl="0" eaLnBrk="1" latinLnBrk="0" hangingPunct="1">
        <a:defRPr sz="10578" kern="1200">
          <a:solidFill>
            <a:schemeClr val="tx1"/>
          </a:solidFill>
          <a:latin typeface="+mn-lt"/>
          <a:ea typeface="+mn-ea"/>
          <a:cs typeface="+mn-cs"/>
        </a:defRPr>
      </a:lvl1pPr>
      <a:lvl2pPr marL="2682296" algn="l" defTabSz="2682296" rtl="0" eaLnBrk="1" latinLnBrk="0" hangingPunct="1">
        <a:defRPr sz="10578" kern="1200">
          <a:solidFill>
            <a:schemeClr val="tx1"/>
          </a:solidFill>
          <a:latin typeface="+mn-lt"/>
          <a:ea typeface="+mn-ea"/>
          <a:cs typeface="+mn-cs"/>
        </a:defRPr>
      </a:lvl2pPr>
      <a:lvl3pPr marL="5364592" algn="l" defTabSz="2682296" rtl="0" eaLnBrk="1" latinLnBrk="0" hangingPunct="1">
        <a:defRPr sz="10578" kern="1200">
          <a:solidFill>
            <a:schemeClr val="tx1"/>
          </a:solidFill>
          <a:latin typeface="+mn-lt"/>
          <a:ea typeface="+mn-ea"/>
          <a:cs typeface="+mn-cs"/>
        </a:defRPr>
      </a:lvl3pPr>
      <a:lvl4pPr marL="8046889" algn="l" defTabSz="2682296" rtl="0" eaLnBrk="1" latinLnBrk="0" hangingPunct="1">
        <a:defRPr sz="10578" kern="1200">
          <a:solidFill>
            <a:schemeClr val="tx1"/>
          </a:solidFill>
          <a:latin typeface="+mn-lt"/>
          <a:ea typeface="+mn-ea"/>
          <a:cs typeface="+mn-cs"/>
        </a:defRPr>
      </a:lvl4pPr>
      <a:lvl5pPr marL="10729185" algn="l" defTabSz="2682296" rtl="0" eaLnBrk="1" latinLnBrk="0" hangingPunct="1">
        <a:defRPr sz="10578" kern="1200">
          <a:solidFill>
            <a:schemeClr val="tx1"/>
          </a:solidFill>
          <a:latin typeface="+mn-lt"/>
          <a:ea typeface="+mn-ea"/>
          <a:cs typeface="+mn-cs"/>
        </a:defRPr>
      </a:lvl5pPr>
      <a:lvl6pPr marL="13411481" algn="l" defTabSz="2682296" rtl="0" eaLnBrk="1" latinLnBrk="0" hangingPunct="1">
        <a:defRPr sz="10578" kern="1200">
          <a:solidFill>
            <a:schemeClr val="tx1"/>
          </a:solidFill>
          <a:latin typeface="+mn-lt"/>
          <a:ea typeface="+mn-ea"/>
          <a:cs typeface="+mn-cs"/>
        </a:defRPr>
      </a:lvl6pPr>
      <a:lvl7pPr marL="16093777" algn="l" defTabSz="2682296" rtl="0" eaLnBrk="1" latinLnBrk="0" hangingPunct="1">
        <a:defRPr sz="10578" kern="1200">
          <a:solidFill>
            <a:schemeClr val="tx1"/>
          </a:solidFill>
          <a:latin typeface="+mn-lt"/>
          <a:ea typeface="+mn-ea"/>
          <a:cs typeface="+mn-cs"/>
        </a:defRPr>
      </a:lvl7pPr>
      <a:lvl8pPr marL="18776075" algn="l" defTabSz="2682296" rtl="0" eaLnBrk="1" latinLnBrk="0" hangingPunct="1">
        <a:defRPr sz="10578" kern="1200">
          <a:solidFill>
            <a:schemeClr val="tx1"/>
          </a:solidFill>
          <a:latin typeface="+mn-lt"/>
          <a:ea typeface="+mn-ea"/>
          <a:cs typeface="+mn-cs"/>
        </a:defRPr>
      </a:lvl8pPr>
      <a:lvl9pPr marL="21458371" algn="l" defTabSz="2682296" rtl="0" eaLnBrk="1" latinLnBrk="0" hangingPunct="1">
        <a:defRPr sz="105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B82BE5-C868-D84A-9AD1-5698098CBECD}"/>
              </a:ext>
            </a:extLst>
          </p:cNvPr>
          <p:cNvSpPr/>
          <p:nvPr/>
        </p:nvSpPr>
        <p:spPr>
          <a:xfrm>
            <a:off x="-4033" y="1"/>
            <a:ext cx="32918394" cy="51206400"/>
          </a:xfrm>
          <a:prstGeom prst="rect">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0578"/>
          </a:p>
        </p:txBody>
      </p:sp>
      <p:pic>
        <p:nvPicPr>
          <p:cNvPr id="9" name="Picture 8">
            <a:extLst>
              <a:ext uri="{FF2B5EF4-FFF2-40B4-BE49-F238E27FC236}">
                <a16:creationId xmlns:a16="http://schemas.microsoft.com/office/drawing/2014/main" id="{1ACA851E-6A79-1B44-BAA0-A63880A3263C}"/>
              </a:ext>
            </a:extLst>
          </p:cNvPr>
          <p:cNvPicPr>
            <a:picLocks noChangeAspect="1"/>
          </p:cNvPicPr>
          <p:nvPr/>
        </p:nvPicPr>
        <p:blipFill rotWithShape="1">
          <a:blip r:embed="rId2">
            <a:alphaModFix amt="7000"/>
          </a:blip>
          <a:srcRect r="22013"/>
          <a:stretch/>
        </p:blipFill>
        <p:spPr>
          <a:xfrm>
            <a:off x="12554154" y="21942891"/>
            <a:ext cx="20360207" cy="26107080"/>
          </a:xfrm>
          <a:prstGeom prst="rect">
            <a:avLst/>
          </a:prstGeom>
        </p:spPr>
      </p:pic>
      <p:sp>
        <p:nvSpPr>
          <p:cNvPr id="10" name="TextBox 9">
            <a:extLst>
              <a:ext uri="{FF2B5EF4-FFF2-40B4-BE49-F238E27FC236}">
                <a16:creationId xmlns:a16="http://schemas.microsoft.com/office/drawing/2014/main" id="{DF0C6A0F-755D-614E-9083-4F83FDC1C568}"/>
              </a:ext>
            </a:extLst>
          </p:cNvPr>
          <p:cNvSpPr txBox="1"/>
          <p:nvPr/>
        </p:nvSpPr>
        <p:spPr>
          <a:xfrm>
            <a:off x="2155191" y="979710"/>
            <a:ext cx="29340809" cy="2862322"/>
          </a:xfrm>
          <a:prstGeom prst="rect">
            <a:avLst/>
          </a:prstGeom>
          <a:noFill/>
        </p:spPr>
        <p:txBody>
          <a:bodyPr wrap="square" rtlCol="0">
            <a:spAutoFit/>
          </a:bodyPr>
          <a:lstStyle/>
          <a:p>
            <a:r>
              <a:rPr lang="en-US" sz="18000" dirty="0">
                <a:solidFill>
                  <a:schemeClr val="bg1"/>
                </a:solidFill>
                <a:latin typeface="Red Hat Display" panose="02010503040201060303" pitchFamily="2" charset="77"/>
              </a:rPr>
              <a:t>Full Title of your Poster Here</a:t>
            </a:r>
          </a:p>
        </p:txBody>
      </p:sp>
      <p:sp>
        <p:nvSpPr>
          <p:cNvPr id="11" name="TextBox 10">
            <a:extLst>
              <a:ext uri="{FF2B5EF4-FFF2-40B4-BE49-F238E27FC236}">
                <a16:creationId xmlns:a16="http://schemas.microsoft.com/office/drawing/2014/main" id="{E35B7734-272E-E349-89F3-C9E6AF350EB2}"/>
              </a:ext>
            </a:extLst>
          </p:cNvPr>
          <p:cNvSpPr txBox="1"/>
          <p:nvPr/>
        </p:nvSpPr>
        <p:spPr>
          <a:xfrm>
            <a:off x="2155191" y="3626835"/>
            <a:ext cx="28621474" cy="1015663"/>
          </a:xfrm>
          <a:prstGeom prst="rect">
            <a:avLst/>
          </a:prstGeom>
          <a:noFill/>
        </p:spPr>
        <p:txBody>
          <a:bodyPr wrap="square" rtlCol="0">
            <a:spAutoFit/>
          </a:bodyPr>
          <a:lstStyle/>
          <a:p>
            <a:r>
              <a:rPr lang="en-US" sz="6000" dirty="0">
                <a:solidFill>
                  <a:schemeClr val="bg1"/>
                </a:solidFill>
                <a:latin typeface="Red Hat Display" panose="02010503040201060303" pitchFamily="2" charset="77"/>
              </a:rPr>
              <a:t>Authors and Affiliations | Authors and Affiliations</a:t>
            </a:r>
          </a:p>
        </p:txBody>
      </p:sp>
      <p:sp>
        <p:nvSpPr>
          <p:cNvPr id="12" name="Rectangle 11">
            <a:extLst>
              <a:ext uri="{FF2B5EF4-FFF2-40B4-BE49-F238E27FC236}">
                <a16:creationId xmlns:a16="http://schemas.microsoft.com/office/drawing/2014/main" id="{62FAC45B-4849-4F4A-BCBE-CD50FEAF7DE6}"/>
              </a:ext>
            </a:extLst>
          </p:cNvPr>
          <p:cNvSpPr/>
          <p:nvPr/>
        </p:nvSpPr>
        <p:spPr>
          <a:xfrm>
            <a:off x="1702015" y="5934939"/>
            <a:ext cx="14044268" cy="30192414"/>
          </a:xfrm>
          <a:prstGeom prst="rect">
            <a:avLst/>
          </a:prstGeom>
          <a:noFill/>
          <a:ln w="50800">
            <a:solidFill>
              <a:schemeClr val="bg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00DBBE5-6095-034C-82F1-87BCF2E775F4}"/>
              </a:ext>
            </a:extLst>
          </p:cNvPr>
          <p:cNvSpPr/>
          <p:nvPr/>
        </p:nvSpPr>
        <p:spPr>
          <a:xfrm>
            <a:off x="2334040" y="5319989"/>
            <a:ext cx="8984897" cy="1446550"/>
          </a:xfrm>
          <a:prstGeom prst="rect">
            <a:avLst/>
          </a:prstGeom>
          <a:solidFill>
            <a:schemeClr val="tx1"/>
          </a:solidFill>
        </p:spPr>
        <p:txBody>
          <a:bodyPr wrap="square">
            <a:spAutoFit/>
          </a:bodyPr>
          <a:lstStyle/>
          <a:p>
            <a:r>
              <a:rPr lang="en-US" sz="8800" dirty="0">
                <a:solidFill>
                  <a:schemeClr val="bg1"/>
                </a:solidFill>
                <a:latin typeface="Red Hat Display" panose="02010503040201060303" pitchFamily="2" charset="77"/>
              </a:rPr>
              <a:t>INTRODUCTION</a:t>
            </a:r>
          </a:p>
        </p:txBody>
      </p:sp>
      <p:sp>
        <p:nvSpPr>
          <p:cNvPr id="14" name="TextBox 13">
            <a:extLst>
              <a:ext uri="{FF2B5EF4-FFF2-40B4-BE49-F238E27FC236}">
                <a16:creationId xmlns:a16="http://schemas.microsoft.com/office/drawing/2014/main" id="{76B1B654-5AEA-6F4E-A1B0-F16D5DACFD9D}"/>
              </a:ext>
            </a:extLst>
          </p:cNvPr>
          <p:cNvSpPr txBox="1"/>
          <p:nvPr/>
        </p:nvSpPr>
        <p:spPr>
          <a:xfrm>
            <a:off x="2269219" y="7161714"/>
            <a:ext cx="12909860" cy="14639457"/>
          </a:xfrm>
          <a:prstGeom prst="rect">
            <a:avLst/>
          </a:prstGeom>
          <a:noFill/>
        </p:spPr>
        <p:txBody>
          <a:bodyPr wrap="square" rtlCol="0">
            <a:spAutoFit/>
          </a:bodyPr>
          <a:lstStyle/>
          <a:p>
            <a:pPr algn="just">
              <a:lnSpc>
                <a:spcPct val="150000"/>
              </a:lnSpc>
              <a:spcAft>
                <a:spcPts val="1200"/>
              </a:spcAft>
            </a:pPr>
            <a:r>
              <a:rPr lang="ro-RO" sz="2800" baseline="30000" dirty="0">
                <a:solidFill>
                  <a:schemeClr val="bg1"/>
                </a:solidFill>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solidFill>
                  <a:schemeClr val="bg1"/>
                </a:solidFill>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solidFill>
                  <a:schemeClr val="bg1"/>
                </a:solidFill>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solidFill>
                  <a:schemeClr val="bg1"/>
                </a:solidFill>
                <a:latin typeface="Red Hat Display" panose="02010503040201060303" pitchFamily="2" charset="77"/>
              </a:rPr>
              <a:t>exerit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denis</a:t>
            </a:r>
            <a:r>
              <a:rPr lang="ro-RO" sz="2800" baseline="30000" dirty="0">
                <a:solidFill>
                  <a:schemeClr val="bg1"/>
                </a:solidFill>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solidFill>
                  <a:schemeClr val="bg1"/>
                </a:solidFill>
                <a:latin typeface="Red Hat Display" panose="02010503040201060303" pitchFamily="2" charset="77"/>
              </a:rPr>
              <a:t>Estibea tempor solorem ea ad mo mossitibusa nobist iduciis ciliqua ssitatius apel ea nes dita volupta </a:t>
            </a:r>
            <a:r>
              <a:rPr lang="ro-RO" sz="2800" baseline="30000" dirty="0" err="1">
                <a:solidFill>
                  <a:schemeClr val="bg1"/>
                </a:solidFill>
                <a:latin typeface="Red Hat Display" panose="02010503040201060303" pitchFamily="2" charset="77"/>
              </a:rPr>
              <a:t>quunt</a:t>
            </a:r>
            <a:r>
              <a:rPr lang="ro-RO" sz="2800" baseline="30000" dirty="0">
                <a:solidFill>
                  <a:schemeClr val="bg1"/>
                </a:solidFill>
                <a:latin typeface="Red Hat Display" panose="02010503040201060303" pitchFamily="2" charset="77"/>
              </a:rPr>
              <a:t>.</a:t>
            </a:r>
          </a:p>
          <a:p>
            <a:pPr algn="just">
              <a:lnSpc>
                <a:spcPct val="150000"/>
              </a:lnSpc>
              <a:spcAft>
                <a:spcPts val="1200"/>
              </a:spcAft>
            </a:pPr>
            <a:r>
              <a:rPr lang="ro-RO" sz="2800" baseline="30000" dirty="0" err="1">
                <a:solidFill>
                  <a:schemeClr val="bg1"/>
                </a:solidFill>
                <a:latin typeface="Red Hat Display" panose="02010503040201060303" pitchFamily="2" charset="77"/>
              </a:rPr>
              <a:t>Porendunt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sequam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accae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officipiet</a:t>
            </a:r>
            <a:r>
              <a:rPr lang="ro-RO" sz="2800" baseline="30000" dirty="0">
                <a:solidFill>
                  <a:schemeClr val="bg1"/>
                </a:solidFill>
                <a:latin typeface="Red Hat Display" panose="02010503040201060303" pitchFamily="2" charset="77"/>
              </a:rPr>
              <a:t> rem </a:t>
            </a:r>
            <a:r>
              <a:rPr lang="ro-RO" sz="2800" baseline="30000" dirty="0" err="1">
                <a:solidFill>
                  <a:schemeClr val="bg1"/>
                </a:solidFill>
                <a:latin typeface="Red Hat Display" panose="02010503040201060303" pitchFamily="2" charset="77"/>
              </a:rPr>
              <a:t>intem</a:t>
            </a:r>
            <a:r>
              <a:rPr lang="ro-RO" sz="2800" baseline="30000" dirty="0">
                <a:solidFill>
                  <a:schemeClr val="bg1"/>
                </a:solidFill>
                <a:latin typeface="Red Hat Display" panose="02010503040201060303" pitchFamily="2" charset="77"/>
              </a:rPr>
              <a:t> ne num </a:t>
            </a:r>
            <a:r>
              <a:rPr lang="ro-RO" sz="2800" baseline="30000" dirty="0" err="1">
                <a:solidFill>
                  <a:schemeClr val="bg1"/>
                </a:solidFill>
                <a:latin typeface="Red Hat Display" panose="02010503040201060303" pitchFamily="2" charset="77"/>
              </a:rPr>
              <a:t>nitatur</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occuptat</a:t>
            </a:r>
            <a:r>
              <a:rPr lang="ro-RO" sz="2800" baseline="30000" dirty="0">
                <a:solidFill>
                  <a:schemeClr val="bg1"/>
                </a:solidFill>
                <a:latin typeface="Red Hat Display" panose="02010503040201060303" pitchFamily="2" charset="77"/>
              </a:rPr>
              <a:t> et vel </a:t>
            </a:r>
            <a:r>
              <a:rPr lang="ro-RO" sz="2800" baseline="30000" dirty="0" err="1">
                <a:solidFill>
                  <a:schemeClr val="bg1"/>
                </a:solidFill>
                <a:latin typeface="Red Hat Display" panose="02010503040201060303" pitchFamily="2" charset="77"/>
              </a:rPr>
              <a:t>ipsum</a:t>
            </a:r>
            <a:r>
              <a:rPr lang="ro-RO" sz="2800" baseline="30000" dirty="0">
                <a:solidFill>
                  <a:schemeClr val="bg1"/>
                </a:solidFill>
                <a:latin typeface="Red Hat Display" panose="02010503040201060303" pitchFamily="2" charset="77"/>
              </a:rPr>
              <a:t> re </a:t>
            </a:r>
            <a:r>
              <a:rPr lang="ro-RO" sz="2800" baseline="30000" dirty="0" err="1">
                <a:solidFill>
                  <a:schemeClr val="bg1"/>
                </a:solidFill>
                <a:latin typeface="Red Hat Display" panose="02010503040201060303" pitchFamily="2" charset="77"/>
              </a:rPr>
              <a:t>landaerum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velessitate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niti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idunt</a:t>
            </a:r>
            <a:r>
              <a:rPr lang="ro-RO" sz="2800" baseline="30000" dirty="0">
                <a:solidFill>
                  <a:schemeClr val="bg1"/>
                </a:solidFill>
                <a:latin typeface="Red Hat Display" panose="02010503040201060303" pitchFamily="2" charset="77"/>
              </a:rPr>
              <a:t>.</a:t>
            </a:r>
          </a:p>
          <a:p>
            <a:pPr algn="just">
              <a:lnSpc>
                <a:spcPct val="150000"/>
              </a:lnSpc>
              <a:spcAft>
                <a:spcPts val="1200"/>
              </a:spcAft>
            </a:pPr>
            <a:r>
              <a:rPr lang="ro-RO" sz="2800" baseline="30000" dirty="0" err="1">
                <a:solidFill>
                  <a:schemeClr val="bg1"/>
                </a:solidFill>
                <a:latin typeface="Red Hat Display" panose="02010503040201060303" pitchFamily="2" charset="77"/>
              </a:rPr>
              <a:t>Fugitias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id</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molent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mos</a:t>
            </a:r>
            <a:r>
              <a:rPr lang="ro-RO" sz="2800" baseline="30000" dirty="0">
                <a:solidFill>
                  <a:schemeClr val="bg1"/>
                </a:solidFill>
                <a:latin typeface="Red Hat Display" panose="02010503040201060303" pitchFamily="2" charset="77"/>
              </a:rPr>
              <a:t> re </a:t>
            </a:r>
            <a:r>
              <a:rPr lang="ro-RO" sz="2800" baseline="30000" dirty="0" err="1">
                <a:solidFill>
                  <a:schemeClr val="bg1"/>
                </a:solidFill>
                <a:latin typeface="Red Hat Display" panose="02010503040201060303" pitchFamily="2" charset="77"/>
              </a:rPr>
              <a:t>voluptatus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nonsequam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volore</a:t>
            </a:r>
            <a:r>
              <a:rPr lang="ro-RO" sz="2800" baseline="30000" dirty="0">
                <a:solidFill>
                  <a:schemeClr val="bg1"/>
                </a:solidFill>
                <a:latin typeface="Red Hat Display" panose="02010503040201060303" pitchFamily="2" charset="77"/>
              </a:rPr>
              <a:t>, corpore </a:t>
            </a:r>
            <a:r>
              <a:rPr lang="ro-RO" sz="2800" baseline="30000" dirty="0" err="1">
                <a:solidFill>
                  <a:schemeClr val="bg1"/>
                </a:solidFill>
                <a:latin typeface="Red Hat Display" panose="02010503040201060303" pitchFamily="2" charset="77"/>
              </a:rPr>
              <a:t>pernati</a:t>
            </a:r>
            <a:r>
              <a:rPr lang="ro-RO" sz="2800" baseline="30000" dirty="0">
                <a:solidFill>
                  <a:schemeClr val="bg1"/>
                </a:solidFill>
                <a:latin typeface="Red Hat Display" panose="02010503040201060303" pitchFamily="2" charset="77"/>
              </a:rPr>
              <a:t> cum </a:t>
            </a:r>
            <a:r>
              <a:rPr lang="ro-RO" sz="2800" baseline="30000" dirty="0" err="1">
                <a:solidFill>
                  <a:schemeClr val="bg1"/>
                </a:solidFill>
                <a:latin typeface="Red Hat Display" panose="02010503040201060303" pitchFamily="2" charset="77"/>
              </a:rPr>
              <a:t>que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quost</a:t>
            </a:r>
            <a:r>
              <a:rPr lang="ro-RO" sz="2800" baseline="30000" dirty="0">
                <a:solidFill>
                  <a:schemeClr val="bg1"/>
                </a:solidFill>
                <a:latin typeface="Red Hat Display" panose="02010503040201060303" pitchFamily="2" charset="77"/>
              </a:rPr>
              <a:t>, ut </a:t>
            </a:r>
            <a:r>
              <a:rPr lang="ro-RO" sz="2800" baseline="30000" dirty="0" err="1">
                <a:solidFill>
                  <a:schemeClr val="bg1"/>
                </a:solidFill>
                <a:latin typeface="Red Hat Display" panose="02010503040201060303" pitchFamily="2" charset="77"/>
              </a:rPr>
              <a:t>parchil</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moluptatem</a:t>
            </a:r>
            <a:r>
              <a:rPr lang="ro-RO" sz="2800" baseline="30000" dirty="0">
                <a:solidFill>
                  <a:schemeClr val="bg1"/>
                </a:solidFill>
                <a:latin typeface="Red Hat Display" panose="02010503040201060303" pitchFamily="2" charset="77"/>
              </a:rPr>
              <a:t> fuga. Ut </a:t>
            </a:r>
            <a:r>
              <a:rPr lang="ro-RO" sz="2800" baseline="30000" dirty="0" err="1">
                <a:solidFill>
                  <a:schemeClr val="bg1"/>
                </a:solidFill>
                <a:latin typeface="Red Hat Display" panose="02010503040201060303" pitchFamily="2" charset="77"/>
              </a:rPr>
              <a:t>voluptiis</a:t>
            </a:r>
            <a:r>
              <a:rPr lang="ro-RO" sz="2800" baseline="30000" dirty="0">
                <a:solidFill>
                  <a:schemeClr val="bg1"/>
                </a:solidFill>
                <a:latin typeface="Red Hat Display" panose="02010503040201060303" pitchFamily="2" charset="77"/>
              </a:rPr>
              <a:t> pa </a:t>
            </a:r>
            <a:r>
              <a:rPr lang="ro-RO" sz="2800" baseline="30000" dirty="0" err="1">
                <a:solidFill>
                  <a:schemeClr val="bg1"/>
                </a:solidFill>
                <a:latin typeface="Red Hat Display" panose="02010503040201060303" pitchFamily="2" charset="77"/>
              </a:rPr>
              <a:t>nihitia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voluptamus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nienda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dolorehent</a:t>
            </a:r>
            <a:r>
              <a:rPr lang="ro-RO" sz="2800" baseline="30000" dirty="0">
                <a:solidFill>
                  <a:schemeClr val="bg1"/>
                </a:solidFill>
                <a:latin typeface="Red Hat Display" panose="02010503040201060303" pitchFamily="2" charset="77"/>
              </a:rPr>
              <a:t> liberi </a:t>
            </a:r>
            <a:r>
              <a:rPr lang="ro-RO" sz="2800" baseline="30000" dirty="0" err="1">
                <a:solidFill>
                  <a:schemeClr val="bg1"/>
                </a:solidFill>
                <a:latin typeface="Red Hat Display" panose="02010503040201060303" pitchFamily="2" charset="77"/>
              </a:rPr>
              <a:t>ommoles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dolorio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nseque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venienis</a:t>
            </a:r>
            <a:r>
              <a:rPr lang="ro-RO" sz="2800" baseline="30000" dirty="0">
                <a:solidFill>
                  <a:schemeClr val="bg1"/>
                </a:solidFill>
                <a:latin typeface="Red Hat Display" panose="02010503040201060303" pitchFamily="2" charset="77"/>
              </a:rPr>
              <a:t> quo </a:t>
            </a:r>
            <a:r>
              <a:rPr lang="ro-RO" sz="2800" baseline="30000" dirty="0" err="1">
                <a:solidFill>
                  <a:schemeClr val="bg1"/>
                </a:solidFill>
                <a:latin typeface="Red Hat Display" panose="02010503040201060303" pitchFamily="2" charset="77"/>
              </a:rPr>
              <a:t>blaborpora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nonecessiti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blacepudae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sunto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tquias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secea</a:t>
            </a:r>
            <a:r>
              <a:rPr lang="ro-RO" sz="2800" baseline="30000" dirty="0">
                <a:solidFill>
                  <a:schemeClr val="bg1"/>
                </a:solidFill>
                <a:latin typeface="Red Hat Display" panose="02010503040201060303" pitchFamily="2" charset="77"/>
              </a:rPr>
              <a:t> des </a:t>
            </a:r>
            <a:r>
              <a:rPr lang="ro-RO" sz="2800" baseline="30000" dirty="0" err="1">
                <a:solidFill>
                  <a:schemeClr val="bg1"/>
                </a:solidFill>
                <a:latin typeface="Red Hat Display" panose="02010503040201060303" pitchFamily="2" charset="77"/>
              </a:rPr>
              <a:t>dolorem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quiduci</a:t>
            </a:r>
            <a:r>
              <a:rPr lang="ro-RO" sz="2800" baseline="30000" dirty="0">
                <a:solidFill>
                  <a:schemeClr val="bg1"/>
                </a:solidFill>
                <a:latin typeface="Red Hat Display" panose="02010503040201060303" pitchFamily="2" charset="77"/>
              </a:rPr>
              <a:t> de </a:t>
            </a:r>
            <a:r>
              <a:rPr lang="ro-RO" sz="2800" baseline="30000" dirty="0" err="1">
                <a:solidFill>
                  <a:schemeClr val="bg1"/>
                </a:solidFill>
                <a:latin typeface="Red Hat Display" panose="02010503040201060303" pitchFamily="2" charset="77"/>
              </a:rPr>
              <a:t>consequi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ullupti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expliqui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corporp</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orestrum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faceatur</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Nonsequae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sint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escipsam</a:t>
            </a:r>
            <a:r>
              <a:rPr lang="ro-RO" sz="2800" baseline="30000" dirty="0">
                <a:solidFill>
                  <a:schemeClr val="bg1"/>
                </a:solidFill>
                <a:latin typeface="Red Hat Display" panose="02010503040201060303" pitchFamily="2" charset="77"/>
              </a:rPr>
              <a:t> re </a:t>
            </a:r>
            <a:r>
              <a:rPr lang="ro-RO" sz="2800" baseline="30000" dirty="0" err="1">
                <a:solidFill>
                  <a:schemeClr val="bg1"/>
                </a:solidFill>
                <a:latin typeface="Red Hat Display" panose="02010503040201060303" pitchFamily="2" charset="77"/>
              </a:rPr>
              <a:t>prereprate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tet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verum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quam</a:t>
            </a:r>
            <a:r>
              <a:rPr lang="ro-RO" sz="2800" baseline="30000" dirty="0">
                <a:solidFill>
                  <a:schemeClr val="bg1"/>
                </a:solidFill>
                <a:latin typeface="Red Hat Display" panose="02010503040201060303" pitchFamily="2" charset="77"/>
              </a:rPr>
              <a:t> di tem </a:t>
            </a:r>
            <a:r>
              <a:rPr lang="ro-RO" sz="2800" baseline="30000" dirty="0" err="1">
                <a:solidFill>
                  <a:schemeClr val="bg1"/>
                </a:solidFill>
                <a:latin typeface="Red Hat Display" panose="02010503040201060303" pitchFamily="2" charset="77"/>
              </a:rPr>
              <a:t>corrum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inias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accum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res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autatur</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magnimet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essenture</a:t>
            </a:r>
            <a:r>
              <a:rPr lang="ro-RO" sz="2800" baseline="30000" dirty="0">
                <a:solidFill>
                  <a:schemeClr val="bg1"/>
                </a:solidFill>
                <a:latin typeface="Red Hat Display" panose="02010503040201060303" pitchFamily="2" charset="77"/>
              </a:rPr>
              <a:t>, tem </a:t>
            </a:r>
            <a:r>
              <a:rPr lang="ro-RO" sz="2800" baseline="30000" dirty="0" err="1">
                <a:solidFill>
                  <a:schemeClr val="bg1"/>
                </a:solidFill>
                <a:latin typeface="Red Hat Display" panose="02010503040201060303" pitchFamily="2" charset="77"/>
              </a:rPr>
              <a:t>quibus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coritam</a:t>
            </a:r>
            <a:r>
              <a:rPr lang="ro-RO" sz="2800" baseline="30000" dirty="0">
                <a:solidFill>
                  <a:schemeClr val="bg1"/>
                </a:solidFill>
                <a:latin typeface="Red Hat Display" panose="02010503040201060303" pitchFamily="2" charset="77"/>
              </a:rPr>
              <a:t> ut as </a:t>
            </a:r>
            <a:r>
              <a:rPr lang="ro-RO" sz="2800" baseline="30000" dirty="0" err="1">
                <a:solidFill>
                  <a:schemeClr val="bg1"/>
                </a:solidFill>
                <a:latin typeface="Red Hat Display" panose="02010503040201060303" pitchFamily="2" charset="77"/>
              </a:rPr>
              <a:t>exerit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denis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posam</a:t>
            </a:r>
            <a:r>
              <a:rPr lang="ro-RO" sz="2800" baseline="30000" dirty="0">
                <a:solidFill>
                  <a:schemeClr val="bg1"/>
                </a:solidFill>
                <a:latin typeface="Red Hat Display" panose="02010503040201060303" pitchFamily="2" charset="77"/>
              </a:rPr>
              <a:t> si te </a:t>
            </a:r>
            <a:r>
              <a:rPr lang="ro-RO" sz="2800" baseline="30000" dirty="0" err="1">
                <a:solidFill>
                  <a:schemeClr val="bg1"/>
                </a:solidFill>
                <a:latin typeface="Red Hat Display" panose="02010503040201060303" pitchFamily="2" charset="77"/>
              </a:rPr>
              <a:t>veliqui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aerorro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minis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aspelest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diciisitae</a:t>
            </a:r>
            <a:r>
              <a:rPr lang="ro-RO" sz="2800" baseline="30000" dirty="0">
                <a:solidFill>
                  <a:schemeClr val="bg1"/>
                </a:solidFill>
                <a:latin typeface="Red Hat Display" panose="02010503040201060303" pitchFamily="2" charset="77"/>
              </a:rPr>
              <a:t> sit, alia </a:t>
            </a:r>
            <a:r>
              <a:rPr lang="ro-RO" sz="2800" baseline="30000" dirty="0" err="1">
                <a:solidFill>
                  <a:schemeClr val="bg1"/>
                </a:solidFill>
                <a:latin typeface="Red Hat Display" panose="02010503040201060303" pitchFamily="2" charset="77"/>
              </a:rPr>
              <a:t>volupta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nam</a:t>
            </a:r>
            <a:r>
              <a:rPr lang="ro-RO" sz="2800" baseline="30000" dirty="0">
                <a:solidFill>
                  <a:schemeClr val="bg1"/>
                </a:solidFill>
                <a:latin typeface="Red Hat Display" panose="02010503040201060303" pitchFamily="2" charset="77"/>
              </a:rPr>
              <a:t> ut aut </a:t>
            </a:r>
            <a:r>
              <a:rPr lang="ro-RO" sz="2800" baseline="30000" dirty="0" err="1">
                <a:solidFill>
                  <a:schemeClr val="bg1"/>
                </a:solidFill>
                <a:latin typeface="Red Hat Display" panose="02010503040201060303" pitchFamily="2" charset="77"/>
              </a:rPr>
              <a:t>aliqui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odio</a:t>
            </a:r>
            <a:r>
              <a:rPr lang="ro-RO" sz="2800" baseline="30000" dirty="0">
                <a:solidFill>
                  <a:schemeClr val="bg1"/>
                </a:solidFill>
                <a:latin typeface="Red Hat Display" panose="02010503040201060303" pitchFamily="2" charset="77"/>
              </a:rPr>
              <a:t> te net </a:t>
            </a:r>
            <a:r>
              <a:rPr lang="ro-RO" sz="2800" baseline="30000" dirty="0" err="1">
                <a:solidFill>
                  <a:schemeClr val="bg1"/>
                </a:solidFill>
                <a:latin typeface="Red Hat Display" panose="02010503040201060303" pitchFamily="2" charset="77"/>
              </a:rPr>
              <a:t>erempel</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il</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magnihi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llandionsent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voluptatur</a:t>
            </a:r>
            <a:r>
              <a:rPr lang="ro-RO" sz="2800" baseline="30000" dirty="0">
                <a:solidFill>
                  <a:schemeClr val="bg1"/>
                </a:solidFill>
                <a:latin typeface="Red Hat Display" panose="02010503040201060303" pitchFamily="2" charset="77"/>
              </a:rPr>
              <a:t>?</a:t>
            </a:r>
          </a:p>
          <a:p>
            <a:pPr algn="just">
              <a:lnSpc>
                <a:spcPct val="150000"/>
              </a:lnSpc>
              <a:spcAft>
                <a:spcPts val="1200"/>
              </a:spcAft>
            </a:pPr>
            <a:r>
              <a:rPr lang="ro-RO" sz="2800" baseline="30000" dirty="0" err="1">
                <a:solidFill>
                  <a:schemeClr val="bg1"/>
                </a:solidFill>
                <a:latin typeface="Red Hat Display" panose="02010503040201060303" pitchFamily="2" charset="77"/>
              </a:rPr>
              <a:t>Estibea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tempor</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solorem</a:t>
            </a:r>
            <a:r>
              <a:rPr lang="ro-RO" sz="2800" baseline="30000" dirty="0">
                <a:solidFill>
                  <a:schemeClr val="bg1"/>
                </a:solidFill>
                <a:latin typeface="Red Hat Display" panose="02010503040201060303" pitchFamily="2" charset="77"/>
              </a:rPr>
              <a:t> ea ad </a:t>
            </a:r>
            <a:r>
              <a:rPr lang="ro-RO" sz="2800" baseline="30000" dirty="0" err="1">
                <a:solidFill>
                  <a:schemeClr val="bg1"/>
                </a:solidFill>
                <a:latin typeface="Red Hat Display" panose="02010503040201060303" pitchFamily="2" charset="77"/>
              </a:rPr>
              <a:t>mo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mossitibusa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nobist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iduciis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ciliqua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ssitatius</a:t>
            </a:r>
            <a:r>
              <a:rPr lang="ro-RO" sz="2800" baseline="30000" dirty="0">
                <a:solidFill>
                  <a:schemeClr val="bg1"/>
                </a:solidFill>
                <a:latin typeface="Red Hat Display" panose="02010503040201060303" pitchFamily="2" charset="77"/>
              </a:rPr>
              <a:t> apel ea nes </a:t>
            </a:r>
            <a:r>
              <a:rPr lang="ro-RO" sz="2800" baseline="30000" dirty="0" err="1">
                <a:solidFill>
                  <a:schemeClr val="bg1"/>
                </a:solidFill>
                <a:latin typeface="Red Hat Display" panose="02010503040201060303" pitchFamily="2" charset="77"/>
              </a:rPr>
              <a:t>dita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quunt</a:t>
            </a:r>
            <a:r>
              <a:rPr lang="ro-RO" sz="2800" baseline="30000" dirty="0">
                <a:solidFill>
                  <a:schemeClr val="bg1"/>
                </a:solidFill>
                <a:latin typeface="Red Hat Display" panose="02010503040201060303" pitchFamily="2" charset="77"/>
              </a:rPr>
              <a:t>.</a:t>
            </a:r>
          </a:p>
          <a:p>
            <a:pPr algn="just">
              <a:lnSpc>
                <a:spcPct val="150000"/>
              </a:lnSpc>
              <a:spcAft>
                <a:spcPts val="1200"/>
              </a:spcAft>
            </a:pPr>
            <a:endParaRPr lang="ro-RO" sz="2800" baseline="30000" dirty="0">
              <a:solidFill>
                <a:schemeClr val="bg1"/>
              </a:solidFill>
              <a:latin typeface="Red Hat Display" panose="02010503040201060303" pitchFamily="2" charset="77"/>
            </a:endParaRPr>
          </a:p>
          <a:p>
            <a:pPr algn="just">
              <a:lnSpc>
                <a:spcPct val="150000"/>
              </a:lnSpc>
              <a:spcAft>
                <a:spcPts val="1200"/>
              </a:spcAft>
            </a:pPr>
            <a:r>
              <a:rPr lang="fr-FR" sz="2800" baseline="30000" dirty="0" err="1">
                <a:solidFill>
                  <a:schemeClr val="bg1"/>
                </a:solidFill>
                <a:latin typeface="Red Hat Display" panose="02010503040201060303" pitchFamily="2" charset="77"/>
              </a:rPr>
              <a:t>Ceratiur</a:t>
            </a:r>
            <a:r>
              <a:rPr lang="fr-FR" sz="2800" baseline="30000" dirty="0">
                <a:solidFill>
                  <a:schemeClr val="bg1"/>
                </a:solidFill>
                <a:latin typeface="Red Hat Display" panose="02010503040201060303" pitchFamily="2" charset="77"/>
              </a:rPr>
              <a:t> si </a:t>
            </a:r>
            <a:r>
              <a:rPr lang="fr-FR" sz="2800" baseline="30000" dirty="0" err="1">
                <a:solidFill>
                  <a:schemeClr val="bg1"/>
                </a:solidFill>
                <a:latin typeface="Red Hat Display" panose="02010503040201060303" pitchFamily="2" charset="77"/>
              </a:rPr>
              <a:t>sequi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dem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poratus</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restecto</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torum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nossit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ipsam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quiasinus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millam</a:t>
            </a:r>
            <a:r>
              <a:rPr lang="fr-FR" sz="2800" baseline="30000" dirty="0">
                <a:solidFill>
                  <a:schemeClr val="bg1"/>
                </a:solidFill>
                <a:latin typeface="Red Hat Display" panose="02010503040201060303" pitchFamily="2" charset="77"/>
              </a:rPr>
              <a:t> quo que </a:t>
            </a:r>
            <a:r>
              <a:rPr lang="fr-FR" sz="2800" baseline="30000" dirty="0" err="1">
                <a:solidFill>
                  <a:schemeClr val="bg1"/>
                </a:solidFill>
                <a:latin typeface="Red Hat Display" panose="02010503040201060303" pitchFamily="2" charset="77"/>
              </a:rPr>
              <a:t>simus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repudi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nimossundam</a:t>
            </a:r>
            <a:r>
              <a:rPr lang="fr-FR" sz="2800" baseline="30000" dirty="0">
                <a:solidFill>
                  <a:schemeClr val="bg1"/>
                </a:solidFill>
                <a:latin typeface="Red Hat Display" panose="02010503040201060303" pitchFamily="2" charset="77"/>
              </a:rPr>
              <a:t> qui ut </a:t>
            </a:r>
            <a:r>
              <a:rPr lang="fr-FR" sz="2800" baseline="30000" dirty="0" err="1">
                <a:solidFill>
                  <a:schemeClr val="bg1"/>
                </a:solidFill>
                <a:latin typeface="Red Hat Display" panose="02010503040201060303" pitchFamily="2" charset="77"/>
              </a:rPr>
              <a:t>latempel</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ipsa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velistinum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dipsantem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esentio</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volupta</a:t>
            </a:r>
            <a:r>
              <a:rPr lang="fr-FR" sz="2800" baseline="30000" dirty="0">
                <a:solidFill>
                  <a:schemeClr val="bg1"/>
                </a:solidFill>
                <a:latin typeface="Red Hat Display" panose="02010503040201060303" pitchFamily="2" charset="77"/>
              </a:rPr>
              <a:t> et </a:t>
            </a:r>
            <a:r>
              <a:rPr lang="fr-FR" sz="2800" baseline="30000" dirty="0" err="1">
                <a:solidFill>
                  <a:schemeClr val="bg1"/>
                </a:solidFill>
                <a:latin typeface="Red Hat Display" panose="02010503040201060303" pitchFamily="2" charset="77"/>
              </a:rPr>
              <a:t>iur</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alique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eos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lis </a:t>
            </a:r>
            <a:r>
              <a:rPr lang="fr-FR" sz="2800" baseline="30000" dirty="0" err="1">
                <a:solidFill>
                  <a:schemeClr val="bg1"/>
                </a:solidFill>
                <a:latin typeface="Red Hat Display" panose="02010503040201060303" pitchFamily="2" charset="77"/>
              </a:rPr>
              <a:t>ipsus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modi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occatet</a:t>
            </a:r>
            <a:r>
              <a:rPr lang="fr-FR" sz="2800" baseline="30000" dirty="0">
                <a:solidFill>
                  <a:schemeClr val="bg1"/>
                </a:solidFill>
                <a:latin typeface="Red Hat Display" panose="02010503040201060303" pitchFamily="2" charset="77"/>
              </a:rPr>
              <a:t> accus </a:t>
            </a:r>
            <a:r>
              <a:rPr lang="fr-FR" sz="2800" baseline="30000" dirty="0" err="1">
                <a:solidFill>
                  <a:schemeClr val="bg1"/>
                </a:solidFill>
                <a:latin typeface="Red Hat Display" panose="02010503040201060303" pitchFamily="2" charset="77"/>
              </a:rPr>
              <a:t>quatum</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andipsum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evenihi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llatusciisin</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nonsequam</a:t>
            </a:r>
            <a:r>
              <a:rPr lang="fr-FR" sz="2800" baseline="30000" dirty="0">
                <a:solidFill>
                  <a:schemeClr val="bg1"/>
                </a:solidFill>
                <a:latin typeface="Red Hat Display" panose="02010503040201060303" pitchFamily="2" charset="77"/>
              </a:rPr>
              <a:t> labo. Ut </a:t>
            </a:r>
            <a:r>
              <a:rPr lang="fr-FR" sz="2800" baseline="30000" dirty="0" err="1">
                <a:solidFill>
                  <a:schemeClr val="bg1"/>
                </a:solidFill>
                <a:latin typeface="Red Hat Display" panose="02010503040201060303" pitchFamily="2" charset="77"/>
              </a:rPr>
              <a:t>modi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beaqui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volore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venderum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verspis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eatis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quam</a:t>
            </a:r>
            <a:r>
              <a:rPr lang="fr-FR" sz="2800" baseline="30000" dirty="0">
                <a:solidFill>
                  <a:schemeClr val="bg1"/>
                </a:solidFill>
                <a:latin typeface="Red Hat Display" panose="02010503040201060303" pitchFamily="2" charset="77"/>
              </a:rPr>
              <a:t>, ut </a:t>
            </a:r>
            <a:r>
              <a:rPr lang="fr-FR" sz="2800" baseline="30000" dirty="0" err="1">
                <a:solidFill>
                  <a:schemeClr val="bg1"/>
                </a:solidFill>
                <a:latin typeface="Red Hat Display" panose="02010503040201060303" pitchFamily="2" charset="77"/>
              </a:rPr>
              <a:t>laboriam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ressit</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laborem</a:t>
            </a:r>
            <a:r>
              <a:rPr lang="fr-FR" sz="2800" baseline="30000" dirty="0">
                <a:solidFill>
                  <a:schemeClr val="bg1"/>
                </a:solidFill>
                <a:latin typeface="Red Hat Display" panose="02010503040201060303" pitchFamily="2" charset="77"/>
              </a:rPr>
              <a:t> et </a:t>
            </a:r>
            <a:r>
              <a:rPr lang="fr-FR" sz="2800" baseline="30000" dirty="0" err="1">
                <a:solidFill>
                  <a:schemeClr val="bg1"/>
                </a:solidFill>
                <a:latin typeface="Red Hat Display" panose="02010503040201060303" pitchFamily="2" charset="77"/>
              </a:rPr>
              <a:t>quae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voleseque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te </a:t>
            </a:r>
            <a:r>
              <a:rPr lang="fr-FR" sz="2800" baseline="30000" dirty="0" err="1">
                <a:solidFill>
                  <a:schemeClr val="bg1"/>
                </a:solidFill>
                <a:latin typeface="Red Hat Display" panose="02010503040201060303" pitchFamily="2" charset="77"/>
              </a:rPr>
              <a:t>pariate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verisqui</a:t>
            </a:r>
            <a:r>
              <a:rPr lang="fr-FR" sz="2800" baseline="30000" dirty="0">
                <a:solidFill>
                  <a:schemeClr val="bg1"/>
                </a:solidFill>
                <a:latin typeface="Red Hat Display" panose="02010503040201060303" pitchFamily="2" charset="77"/>
              </a:rPr>
              <a:t> volo </a:t>
            </a:r>
            <a:r>
              <a:rPr lang="fr-FR" sz="2800" baseline="30000" dirty="0" err="1">
                <a:solidFill>
                  <a:schemeClr val="bg1"/>
                </a:solidFill>
                <a:latin typeface="Red Hat Display" panose="02010503040201060303" pitchFamily="2" charset="77"/>
              </a:rPr>
              <a:t>offic</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temodis</a:t>
            </a:r>
            <a:r>
              <a:rPr lang="fr-FR" sz="2800" baseline="30000" dirty="0">
                <a:solidFill>
                  <a:schemeClr val="bg1"/>
                </a:solidFill>
                <a:latin typeface="Red Hat Display" panose="02010503040201060303" pitchFamily="2" charset="77"/>
              </a:rPr>
              <a:t> apis </a:t>
            </a:r>
            <a:r>
              <a:rPr lang="fr-FR" sz="2800" baseline="30000" dirty="0" err="1">
                <a:solidFill>
                  <a:schemeClr val="bg1"/>
                </a:solidFill>
                <a:latin typeface="Red Hat Display" panose="02010503040201060303" pitchFamily="2" charset="77"/>
              </a:rPr>
              <a:t>endio</a:t>
            </a:r>
            <a:r>
              <a:rPr lang="fr-FR" sz="2800" baseline="30000" dirty="0">
                <a:solidFill>
                  <a:schemeClr val="bg1"/>
                </a:solidFill>
                <a:latin typeface="Red Hat Display" panose="02010503040201060303" pitchFamily="2" charset="77"/>
              </a:rPr>
              <a:t> dit </a:t>
            </a:r>
            <a:r>
              <a:rPr lang="fr-FR" sz="2800" baseline="30000" dirty="0" err="1">
                <a:solidFill>
                  <a:schemeClr val="bg1"/>
                </a:solidFill>
                <a:latin typeface="Red Hat Display" panose="02010503040201060303" pitchFamily="2" charset="77"/>
              </a:rPr>
              <a:t>omnimin</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ctisto</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elecusci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ulpa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tibeaqui</a:t>
            </a:r>
            <a:r>
              <a:rPr lang="fr-FR" sz="2800" baseline="30000" dirty="0">
                <a:solidFill>
                  <a:schemeClr val="bg1"/>
                </a:solidFill>
                <a:latin typeface="Red Hat Display" panose="02010503040201060303" pitchFamily="2" charset="77"/>
              </a:rPr>
              <a:t> cum </a:t>
            </a:r>
            <a:r>
              <a:rPr lang="fr-FR" sz="2800" baseline="30000" dirty="0" err="1">
                <a:solidFill>
                  <a:schemeClr val="bg1"/>
                </a:solidFill>
                <a:latin typeface="Red Hat Display" panose="02010503040201060303" pitchFamily="2" charset="77"/>
              </a:rPr>
              <a:t>voluptae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rectem</a:t>
            </a:r>
            <a:r>
              <a:rPr lang="fr-FR" sz="2800" baseline="30000" dirty="0">
                <a:solidFill>
                  <a:schemeClr val="bg1"/>
                </a:solidFill>
                <a:latin typeface="Red Hat Display" panose="02010503040201060303" pitchFamily="2" charset="77"/>
              </a:rPr>
              <a:t> ex </a:t>
            </a:r>
            <a:r>
              <a:rPr lang="fr-FR" sz="2800" baseline="30000" dirty="0" err="1">
                <a:solidFill>
                  <a:schemeClr val="bg1"/>
                </a:solidFill>
                <a:latin typeface="Red Hat Display" panose="02010503040201060303" pitchFamily="2" charset="77"/>
              </a:rPr>
              <a:t>eos</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dolupta</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comnitaqui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optisiti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isinum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molorep</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tatasperatus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nectius</a:t>
            </a:r>
            <a:r>
              <a:rPr lang="fr-FR" sz="2800" baseline="30000" dirty="0">
                <a:solidFill>
                  <a:schemeClr val="bg1"/>
                </a:solidFill>
                <a:latin typeface="Red Hat Display" panose="02010503040201060303" pitchFamily="2" charset="77"/>
              </a:rPr>
              <a:t> sa </a:t>
            </a:r>
            <a:r>
              <a:rPr lang="fr-FR" sz="2800" baseline="30000" dirty="0" err="1">
                <a:solidFill>
                  <a:schemeClr val="bg1"/>
                </a:solidFill>
                <a:latin typeface="Red Hat Display" panose="02010503040201060303" pitchFamily="2" charset="77"/>
              </a:rPr>
              <a:t>dolupti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reperit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odi</a:t>
            </a:r>
            <a:r>
              <a:rPr lang="fr-FR" sz="2800" baseline="30000" dirty="0">
                <a:solidFill>
                  <a:schemeClr val="bg1"/>
                </a:solidFill>
                <a:latin typeface="Red Hat Display" panose="02010503040201060303" pitchFamily="2" charset="77"/>
              </a:rPr>
              <a:t> ra </a:t>
            </a:r>
            <a:r>
              <a:rPr lang="fr-FR" sz="2800" baseline="30000" dirty="0" err="1">
                <a:solidFill>
                  <a:schemeClr val="bg1"/>
                </a:solidFill>
                <a:latin typeface="Red Hat Display" panose="02010503040201060303" pitchFamily="2" charset="77"/>
              </a:rPr>
              <a:t>quas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eum</a:t>
            </a:r>
            <a:r>
              <a:rPr lang="fr-FR" sz="2800" baseline="30000" dirty="0">
                <a:solidFill>
                  <a:schemeClr val="bg1"/>
                </a:solidFill>
                <a:latin typeface="Red Hat Display" panose="02010503040201060303" pitchFamily="2" charset="77"/>
              </a:rPr>
              <a:t> as de </a:t>
            </a:r>
            <a:r>
              <a:rPr lang="fr-FR" sz="2800" baseline="30000" dirty="0" err="1">
                <a:solidFill>
                  <a:schemeClr val="bg1"/>
                </a:solidFill>
                <a:latin typeface="Red Hat Display" panose="02010503040201060303" pitchFamily="2" charset="77"/>
              </a:rPr>
              <a:t>sincium</a:t>
            </a:r>
            <a:r>
              <a:rPr lang="fr-FR" sz="2800" baseline="30000" dirty="0">
                <a:solidFill>
                  <a:schemeClr val="bg1"/>
                </a:solidFill>
                <a:latin typeface="Red Hat Display" panose="02010503040201060303" pitchFamily="2" charset="77"/>
              </a:rPr>
              <a:t> in </a:t>
            </a:r>
            <a:r>
              <a:rPr lang="fr-FR" sz="2800" baseline="30000" dirty="0" err="1">
                <a:solidFill>
                  <a:schemeClr val="bg1"/>
                </a:solidFill>
                <a:latin typeface="Red Hat Display" panose="02010503040201060303" pitchFamily="2" charset="77"/>
              </a:rPr>
              <a:t>ent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aruptis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cus</a:t>
            </a:r>
            <a:r>
              <a:rPr lang="fr-FR" sz="2800" baseline="30000" dirty="0">
                <a:solidFill>
                  <a:schemeClr val="bg1"/>
                </a:solidFill>
                <a:latin typeface="Red Hat Display" panose="02010503040201060303" pitchFamily="2" charset="77"/>
              </a:rPr>
              <a:t>.</a:t>
            </a:r>
          </a:p>
        </p:txBody>
      </p:sp>
      <p:sp>
        <p:nvSpPr>
          <p:cNvPr id="15" name="TextBox 14">
            <a:extLst>
              <a:ext uri="{FF2B5EF4-FFF2-40B4-BE49-F238E27FC236}">
                <a16:creationId xmlns:a16="http://schemas.microsoft.com/office/drawing/2014/main" id="{9AC9172A-623E-A24C-B622-39CE9D29E21D}"/>
              </a:ext>
            </a:extLst>
          </p:cNvPr>
          <p:cNvSpPr txBox="1"/>
          <p:nvPr/>
        </p:nvSpPr>
        <p:spPr>
          <a:xfrm>
            <a:off x="2334040" y="34059891"/>
            <a:ext cx="12780218" cy="1421757"/>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evenihi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llatusciisin</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nonsequam</a:t>
            </a:r>
            <a:r>
              <a:rPr lang="fr-FR" sz="1800" i="1" baseline="30000" dirty="0">
                <a:solidFill>
                  <a:schemeClr val="bg1"/>
                </a:solidFill>
                <a:latin typeface="Red Hat Display" panose="02010503040201060303" pitchFamily="2" charset="77"/>
              </a:rPr>
              <a:t> labo. Ut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beaqui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volore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venderum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verspis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eatis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quam</a:t>
            </a:r>
            <a:r>
              <a:rPr lang="fr-FR" sz="1800" i="1" baseline="30000" dirty="0">
                <a:solidFill>
                  <a:schemeClr val="bg1"/>
                </a:solidFill>
                <a:latin typeface="Red Hat Display" panose="02010503040201060303" pitchFamily="2" charset="77"/>
              </a:rPr>
              <a:t>, ut </a:t>
            </a:r>
            <a:r>
              <a:rPr lang="fr-FR" sz="1800" i="1" baseline="30000" dirty="0" err="1">
                <a:solidFill>
                  <a:schemeClr val="bg1"/>
                </a:solidFill>
                <a:latin typeface="Red Hat Display" panose="02010503040201060303" pitchFamily="2" charset="77"/>
              </a:rPr>
              <a:t>laboriam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ressit</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laborem</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quae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voleseque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offic</a:t>
            </a:r>
            <a:r>
              <a:rPr lang="fr-FR" sz="1800" i="1" baseline="30000" dirty="0">
                <a:solidFill>
                  <a:schemeClr val="bg1"/>
                </a:solidFill>
                <a:latin typeface="Red Hat Display" panose="02010503040201060303" pitchFamily="2" charset="77"/>
              </a:rPr>
              <a:t> te </a:t>
            </a:r>
            <a:r>
              <a:rPr lang="fr-FR" sz="1800" i="1" baseline="30000" dirty="0" err="1">
                <a:solidFill>
                  <a:schemeClr val="bg1"/>
                </a:solidFill>
                <a:latin typeface="Red Hat Display" panose="02010503040201060303" pitchFamily="2" charset="77"/>
              </a:rPr>
              <a:t>pariate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verisqui</a:t>
            </a:r>
            <a:r>
              <a:rPr lang="fr-FR" sz="1800" i="1" baseline="30000" dirty="0">
                <a:solidFill>
                  <a:schemeClr val="bg1"/>
                </a:solidFill>
                <a:latin typeface="Red Hat Display" panose="02010503040201060303" pitchFamily="2" charset="77"/>
              </a:rPr>
              <a:t> volo </a:t>
            </a:r>
            <a:r>
              <a:rPr lang="fr-FR" sz="1800" i="1" baseline="30000" dirty="0" err="1">
                <a:solidFill>
                  <a:schemeClr val="bg1"/>
                </a:solidFill>
                <a:latin typeface="Red Hat Display" panose="02010503040201060303" pitchFamily="2" charset="77"/>
              </a:rPr>
              <a:t>offic</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temodis</a:t>
            </a:r>
            <a:r>
              <a:rPr lang="fr-FR" sz="1800" i="1" baseline="30000" dirty="0">
                <a:solidFill>
                  <a:schemeClr val="bg1"/>
                </a:solidFill>
                <a:latin typeface="Red Hat Display" panose="02010503040201060303" pitchFamily="2" charset="77"/>
              </a:rPr>
              <a:t> apis </a:t>
            </a:r>
            <a:r>
              <a:rPr lang="fr-FR" sz="1800" i="1" baseline="30000" dirty="0" err="1">
                <a:solidFill>
                  <a:schemeClr val="bg1"/>
                </a:solidFill>
                <a:latin typeface="Red Hat Display" panose="02010503040201060303" pitchFamily="2" charset="77"/>
              </a:rPr>
              <a:t>endio</a:t>
            </a:r>
            <a:r>
              <a:rPr lang="fr-FR" sz="1800" i="1" baseline="30000" dirty="0">
                <a:solidFill>
                  <a:schemeClr val="bg1"/>
                </a:solidFill>
                <a:latin typeface="Red Hat Display" panose="02010503040201060303" pitchFamily="2" charset="77"/>
              </a:rPr>
              <a:t> dit </a:t>
            </a:r>
            <a:r>
              <a:rPr lang="fr-FR" sz="1800" i="1" baseline="30000" dirty="0" err="1">
                <a:solidFill>
                  <a:schemeClr val="bg1"/>
                </a:solidFill>
                <a:latin typeface="Red Hat Display" panose="02010503040201060303" pitchFamily="2" charset="77"/>
              </a:rPr>
              <a:t>omnimin</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ctisto</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elecusci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ulpa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dolupta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tibeaqui</a:t>
            </a:r>
            <a:r>
              <a:rPr lang="fr-FR" sz="1800" i="1" baseline="30000" dirty="0">
                <a:solidFill>
                  <a:schemeClr val="bg1"/>
                </a:solidFill>
                <a:latin typeface="Red Hat Display" panose="02010503040201060303" pitchFamily="2" charset="77"/>
              </a:rPr>
              <a:t> cum </a:t>
            </a:r>
            <a:r>
              <a:rPr lang="fr-FR" sz="1800" i="1" baseline="30000" dirty="0" err="1">
                <a:solidFill>
                  <a:schemeClr val="bg1"/>
                </a:solidFill>
                <a:latin typeface="Red Hat Display" panose="02010503040201060303" pitchFamily="2" charset="77"/>
              </a:rPr>
              <a:t>voluptae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volorep</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rectem</a:t>
            </a:r>
            <a:r>
              <a:rPr lang="fr-FR" sz="1800" i="1" baseline="30000" dirty="0">
                <a:solidFill>
                  <a:schemeClr val="bg1"/>
                </a:solidFill>
                <a:latin typeface="Red Hat Display" panose="02010503040201060303" pitchFamily="2" charset="77"/>
              </a:rPr>
              <a:t> ex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dolupta</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comnitaqui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optisiti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isinum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molorep</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tatasperatus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eaquam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nectius</a:t>
            </a:r>
            <a:r>
              <a:rPr lang="fr-FR" sz="1800" i="1" baseline="30000" dirty="0">
                <a:solidFill>
                  <a:schemeClr val="bg1"/>
                </a:solidFill>
                <a:latin typeface="Red Hat Display" panose="02010503040201060303" pitchFamily="2" charset="77"/>
              </a:rPr>
              <a:t> sa </a:t>
            </a:r>
            <a:r>
              <a:rPr lang="fr-FR" sz="1800" i="1" baseline="30000" dirty="0" err="1">
                <a:solidFill>
                  <a:schemeClr val="bg1"/>
                </a:solidFill>
                <a:latin typeface="Red Hat Display" panose="02010503040201060303" pitchFamily="2" charset="77"/>
              </a:rPr>
              <a:t>dolupti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reperit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odi</a:t>
            </a:r>
            <a:r>
              <a:rPr lang="fr-FR" sz="1800" i="1" baseline="30000" dirty="0">
                <a:solidFill>
                  <a:schemeClr val="bg1"/>
                </a:solidFill>
                <a:latin typeface="Red Hat Display" panose="02010503040201060303" pitchFamily="2" charset="77"/>
              </a:rPr>
              <a:t> ra </a:t>
            </a:r>
            <a:r>
              <a:rPr lang="fr-FR" sz="1800" i="1" baseline="30000" dirty="0" err="1">
                <a:solidFill>
                  <a:schemeClr val="bg1"/>
                </a:solidFill>
                <a:latin typeface="Red Hat Display" panose="02010503040201060303" pitchFamily="2" charset="77"/>
              </a:rPr>
              <a:t>quas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eum</a:t>
            </a:r>
            <a:r>
              <a:rPr lang="fr-FR" sz="1800" i="1" baseline="30000" dirty="0">
                <a:solidFill>
                  <a:schemeClr val="bg1"/>
                </a:solidFill>
                <a:latin typeface="Red Hat Display" panose="02010503040201060303" pitchFamily="2" charset="77"/>
              </a:rPr>
              <a:t> as de </a:t>
            </a:r>
            <a:r>
              <a:rPr lang="fr-FR" sz="1800" i="1" baseline="30000" dirty="0" err="1">
                <a:solidFill>
                  <a:schemeClr val="bg1"/>
                </a:solidFill>
                <a:latin typeface="Red Hat Display" panose="02010503040201060303" pitchFamily="2" charset="77"/>
              </a:rPr>
              <a:t>sincium</a:t>
            </a:r>
            <a:r>
              <a:rPr lang="fr-FR" sz="1800" i="1" baseline="30000" dirty="0">
                <a:solidFill>
                  <a:schemeClr val="bg1"/>
                </a:solidFill>
                <a:latin typeface="Red Hat Display" panose="02010503040201060303" pitchFamily="2" charset="77"/>
              </a:rPr>
              <a:t> in </a:t>
            </a:r>
            <a:r>
              <a:rPr lang="fr-FR" sz="1800" i="1" baseline="30000" dirty="0" err="1">
                <a:solidFill>
                  <a:schemeClr val="bg1"/>
                </a:solidFill>
                <a:latin typeface="Red Hat Display" panose="02010503040201060303" pitchFamily="2" charset="77"/>
              </a:rPr>
              <a:t>ent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aruptis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cus</a:t>
            </a:r>
            <a:r>
              <a:rPr lang="fr-FR" sz="1800" i="1" baseline="30000" dirty="0">
                <a:solidFill>
                  <a:schemeClr val="bg1"/>
                </a:solidFill>
                <a:latin typeface="Red Hat Display" panose="02010503040201060303" pitchFamily="2" charset="77"/>
              </a:rPr>
              <a:t>.</a:t>
            </a:r>
          </a:p>
        </p:txBody>
      </p:sp>
      <p:sp>
        <p:nvSpPr>
          <p:cNvPr id="16" name="Rectangle 15">
            <a:extLst>
              <a:ext uri="{FF2B5EF4-FFF2-40B4-BE49-F238E27FC236}">
                <a16:creationId xmlns:a16="http://schemas.microsoft.com/office/drawing/2014/main" id="{F3F2C492-A3F1-1549-9D0E-091FB08FD7E7}"/>
              </a:ext>
            </a:extLst>
          </p:cNvPr>
          <p:cNvSpPr/>
          <p:nvPr/>
        </p:nvSpPr>
        <p:spPr>
          <a:xfrm>
            <a:off x="17190474" y="5970396"/>
            <a:ext cx="14044268" cy="14029144"/>
          </a:xfrm>
          <a:prstGeom prst="rect">
            <a:avLst/>
          </a:prstGeom>
          <a:noFill/>
          <a:ln w="50800">
            <a:solidFill>
              <a:schemeClr val="bg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83FBFA48-6A19-3C4D-9373-07690FD9838A}"/>
              </a:ext>
            </a:extLst>
          </p:cNvPr>
          <p:cNvSpPr txBox="1"/>
          <p:nvPr/>
        </p:nvSpPr>
        <p:spPr>
          <a:xfrm>
            <a:off x="17796488" y="7271964"/>
            <a:ext cx="12780215" cy="6821932"/>
          </a:xfrm>
          <a:prstGeom prst="rect">
            <a:avLst/>
          </a:prstGeom>
          <a:noFill/>
        </p:spPr>
        <p:txBody>
          <a:bodyPr wrap="square" rtlCol="0">
            <a:spAutoFit/>
          </a:bodyPr>
          <a:lstStyle/>
          <a:p>
            <a:pPr algn="just">
              <a:lnSpc>
                <a:spcPct val="150000"/>
              </a:lnSpc>
              <a:spcAft>
                <a:spcPts val="1200"/>
              </a:spcAft>
            </a:pPr>
            <a:r>
              <a:rPr lang="ro-RO" sz="2800" baseline="30000" dirty="0">
                <a:solidFill>
                  <a:schemeClr val="bg1"/>
                </a:solidFill>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t>
            </a:r>
            <a:r>
              <a:rPr lang="ro-RO" sz="2800" baseline="30000" dirty="0" err="1">
                <a:solidFill>
                  <a:schemeClr val="bg1"/>
                </a:solidFill>
                <a:latin typeface="Red Hat Display" panose="02010503040201060303" pitchFamily="2" charset="77"/>
              </a:rPr>
              <a:t>aboreiur</a:t>
            </a:r>
            <a:r>
              <a:rPr lang="ro-RO" sz="2800" baseline="30000" dirty="0">
                <a:solidFill>
                  <a:schemeClr val="bg1"/>
                </a:solidFill>
                <a:latin typeface="Red Hat Display" panose="02010503040201060303" pitchFamily="2" charset="77"/>
              </a:rPr>
              <a:t>?</a:t>
            </a:r>
          </a:p>
          <a:p>
            <a:pPr algn="just">
              <a:lnSpc>
                <a:spcPct val="150000"/>
              </a:lnSpc>
              <a:spcAft>
                <a:spcPts val="1200"/>
              </a:spcAft>
            </a:pPr>
            <a:r>
              <a:rPr lang="ro-RO" sz="2800" baseline="30000" dirty="0" err="1">
                <a:solidFill>
                  <a:schemeClr val="bg1"/>
                </a:solidFill>
                <a:latin typeface="Red Hat Display" panose="02010503040201060303" pitchFamily="2" charset="77"/>
              </a:rPr>
              <a:t>Porendunt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sequam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accae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officipiet</a:t>
            </a:r>
            <a:r>
              <a:rPr lang="ro-RO" sz="2800" baseline="30000" dirty="0">
                <a:solidFill>
                  <a:schemeClr val="bg1"/>
                </a:solidFill>
                <a:latin typeface="Red Hat Display" panose="02010503040201060303" pitchFamily="2" charset="77"/>
              </a:rPr>
              <a:t> rem </a:t>
            </a:r>
            <a:r>
              <a:rPr lang="ro-RO" sz="2800" baseline="30000" dirty="0" err="1">
                <a:solidFill>
                  <a:schemeClr val="bg1"/>
                </a:solidFill>
                <a:latin typeface="Red Hat Display" panose="02010503040201060303" pitchFamily="2" charset="77"/>
              </a:rPr>
              <a:t>intem</a:t>
            </a:r>
            <a:r>
              <a:rPr lang="ro-RO" sz="2800" baseline="30000" dirty="0">
                <a:solidFill>
                  <a:schemeClr val="bg1"/>
                </a:solidFill>
                <a:latin typeface="Red Hat Display" panose="02010503040201060303" pitchFamily="2" charset="77"/>
              </a:rPr>
              <a:t> ne num </a:t>
            </a:r>
            <a:r>
              <a:rPr lang="ro-RO" sz="2800" baseline="30000" dirty="0" err="1">
                <a:solidFill>
                  <a:schemeClr val="bg1"/>
                </a:solidFill>
                <a:latin typeface="Red Hat Display" panose="02010503040201060303" pitchFamily="2" charset="77"/>
              </a:rPr>
              <a:t>nitatur</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occuptat</a:t>
            </a:r>
            <a:r>
              <a:rPr lang="ro-RO" sz="2800" baseline="30000" dirty="0">
                <a:solidFill>
                  <a:schemeClr val="bg1"/>
                </a:solidFill>
                <a:latin typeface="Red Hat Display" panose="02010503040201060303" pitchFamily="2" charset="77"/>
              </a:rPr>
              <a:t> et vel </a:t>
            </a:r>
            <a:r>
              <a:rPr lang="ro-RO" sz="2800" baseline="30000" dirty="0" err="1">
                <a:solidFill>
                  <a:schemeClr val="bg1"/>
                </a:solidFill>
                <a:latin typeface="Red Hat Display" panose="02010503040201060303" pitchFamily="2" charset="77"/>
              </a:rPr>
              <a:t>ipsum</a:t>
            </a:r>
            <a:r>
              <a:rPr lang="ro-RO" sz="2800" baseline="30000" dirty="0">
                <a:solidFill>
                  <a:schemeClr val="bg1"/>
                </a:solidFill>
                <a:latin typeface="Red Hat Display" panose="02010503040201060303" pitchFamily="2" charset="77"/>
              </a:rPr>
              <a:t> re </a:t>
            </a:r>
            <a:r>
              <a:rPr lang="ro-RO" sz="2800" baseline="30000" dirty="0" err="1">
                <a:solidFill>
                  <a:schemeClr val="bg1"/>
                </a:solidFill>
                <a:latin typeface="Red Hat Display" panose="02010503040201060303" pitchFamily="2" charset="77"/>
              </a:rPr>
              <a:t>landaerum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velessitate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niti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idunt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Fugitias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id</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molent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mos</a:t>
            </a:r>
            <a:r>
              <a:rPr lang="ro-RO" sz="2800" baseline="30000" dirty="0">
                <a:solidFill>
                  <a:schemeClr val="bg1"/>
                </a:solidFill>
                <a:latin typeface="Red Hat Display" panose="02010503040201060303" pitchFamily="2" charset="77"/>
              </a:rPr>
              <a:t> re </a:t>
            </a:r>
            <a:r>
              <a:rPr lang="ro-RO" sz="2800" baseline="30000" dirty="0" err="1">
                <a:solidFill>
                  <a:schemeClr val="bg1"/>
                </a:solidFill>
                <a:latin typeface="Red Hat Display" panose="02010503040201060303" pitchFamily="2" charset="77"/>
              </a:rPr>
              <a:t>voluptatus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nonsequam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volore</a:t>
            </a:r>
            <a:r>
              <a:rPr lang="ro-RO" sz="2800" baseline="30000" dirty="0">
                <a:solidFill>
                  <a:schemeClr val="bg1"/>
                </a:solidFill>
                <a:latin typeface="Red Hat Display" panose="02010503040201060303" pitchFamily="2" charset="77"/>
              </a:rPr>
              <a:t>, corpore </a:t>
            </a:r>
            <a:r>
              <a:rPr lang="ro-RO" sz="2800" baseline="30000" dirty="0" err="1">
                <a:solidFill>
                  <a:schemeClr val="bg1"/>
                </a:solidFill>
                <a:latin typeface="Red Hat Display" panose="02010503040201060303" pitchFamily="2" charset="77"/>
              </a:rPr>
              <a:t>pernati</a:t>
            </a:r>
            <a:r>
              <a:rPr lang="ro-RO" sz="2800" baseline="30000" dirty="0">
                <a:solidFill>
                  <a:schemeClr val="bg1"/>
                </a:solidFill>
                <a:latin typeface="Red Hat Display" panose="02010503040201060303" pitchFamily="2" charset="77"/>
              </a:rPr>
              <a:t> cum </a:t>
            </a:r>
            <a:r>
              <a:rPr lang="ro-RO" sz="2800" baseline="30000" dirty="0" err="1">
                <a:solidFill>
                  <a:schemeClr val="bg1"/>
                </a:solidFill>
                <a:latin typeface="Red Hat Display" panose="02010503040201060303" pitchFamily="2" charset="77"/>
              </a:rPr>
              <a:t>que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quost</a:t>
            </a:r>
            <a:r>
              <a:rPr lang="ro-RO" sz="2800" baseline="30000" dirty="0">
                <a:solidFill>
                  <a:schemeClr val="bg1"/>
                </a:solidFill>
                <a:latin typeface="Red Hat Display" panose="02010503040201060303" pitchFamily="2" charset="77"/>
              </a:rPr>
              <a:t>, ut </a:t>
            </a:r>
            <a:r>
              <a:rPr lang="ro-RO" sz="2800" baseline="30000" dirty="0" err="1">
                <a:solidFill>
                  <a:schemeClr val="bg1"/>
                </a:solidFill>
                <a:latin typeface="Red Hat Display" panose="02010503040201060303" pitchFamily="2" charset="77"/>
              </a:rPr>
              <a:t>parchil</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moluptatem</a:t>
            </a:r>
            <a:r>
              <a:rPr lang="ro-RO" sz="2800" baseline="30000" dirty="0">
                <a:solidFill>
                  <a:schemeClr val="bg1"/>
                </a:solidFill>
                <a:latin typeface="Red Hat Display" panose="02010503040201060303" pitchFamily="2" charset="77"/>
              </a:rPr>
              <a:t> fuga. Ut </a:t>
            </a:r>
            <a:r>
              <a:rPr lang="ro-RO" sz="2800" baseline="30000" dirty="0" err="1">
                <a:solidFill>
                  <a:schemeClr val="bg1"/>
                </a:solidFill>
                <a:latin typeface="Red Hat Display" panose="02010503040201060303" pitchFamily="2" charset="77"/>
              </a:rPr>
              <a:t>voluptiis</a:t>
            </a:r>
            <a:r>
              <a:rPr lang="ro-RO" sz="2800" baseline="30000" dirty="0">
                <a:solidFill>
                  <a:schemeClr val="bg1"/>
                </a:solidFill>
                <a:latin typeface="Red Hat Display" panose="02010503040201060303" pitchFamily="2" charset="77"/>
              </a:rPr>
              <a:t> pa </a:t>
            </a:r>
            <a:r>
              <a:rPr lang="ro-RO" sz="2800" baseline="30000" dirty="0" err="1">
                <a:solidFill>
                  <a:schemeClr val="bg1"/>
                </a:solidFill>
                <a:latin typeface="Red Hat Display" panose="02010503040201060303" pitchFamily="2" charset="77"/>
              </a:rPr>
              <a:t>nihitia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voluptamus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nienda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dolorehent</a:t>
            </a:r>
            <a:r>
              <a:rPr lang="ro-RO" sz="2800" baseline="30000" dirty="0">
                <a:solidFill>
                  <a:schemeClr val="bg1"/>
                </a:solidFill>
                <a:latin typeface="Red Hat Display" panose="02010503040201060303" pitchFamily="2" charset="77"/>
              </a:rPr>
              <a:t> liberi </a:t>
            </a:r>
            <a:r>
              <a:rPr lang="ro-RO" sz="2800" baseline="30000" dirty="0" err="1">
                <a:solidFill>
                  <a:schemeClr val="bg1"/>
                </a:solidFill>
                <a:latin typeface="Red Hat Display" panose="02010503040201060303" pitchFamily="2" charset="77"/>
              </a:rPr>
              <a:t>ommoles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dolorio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nseque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venienis</a:t>
            </a:r>
            <a:r>
              <a:rPr lang="ro-RO" sz="2800" baseline="30000" dirty="0">
                <a:solidFill>
                  <a:schemeClr val="bg1"/>
                </a:solidFill>
                <a:latin typeface="Red Hat Display" panose="02010503040201060303" pitchFamily="2" charset="77"/>
              </a:rPr>
              <a:t> quo </a:t>
            </a:r>
            <a:r>
              <a:rPr lang="ro-RO" sz="2800" baseline="30000" dirty="0" err="1">
                <a:solidFill>
                  <a:schemeClr val="bg1"/>
                </a:solidFill>
                <a:latin typeface="Red Hat Display" panose="02010503040201060303" pitchFamily="2" charset="77"/>
              </a:rPr>
              <a:t>blaborpora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nonecessiti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blacepudae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sunto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tquias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secea</a:t>
            </a:r>
            <a:r>
              <a:rPr lang="ro-RO" sz="2800" baseline="30000" dirty="0">
                <a:solidFill>
                  <a:schemeClr val="bg1"/>
                </a:solidFill>
                <a:latin typeface="Red Hat Display" panose="02010503040201060303" pitchFamily="2" charset="77"/>
              </a:rPr>
              <a:t> des </a:t>
            </a:r>
            <a:r>
              <a:rPr lang="ro-RO" sz="2800" baseline="30000" dirty="0" err="1">
                <a:solidFill>
                  <a:schemeClr val="bg1"/>
                </a:solidFill>
                <a:latin typeface="Red Hat Display" panose="02010503040201060303" pitchFamily="2" charset="77"/>
              </a:rPr>
              <a:t>dolorem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quiduci</a:t>
            </a:r>
            <a:r>
              <a:rPr lang="ro-RO" sz="2800" baseline="30000" dirty="0">
                <a:solidFill>
                  <a:schemeClr val="bg1"/>
                </a:solidFill>
                <a:latin typeface="Red Hat Display" panose="02010503040201060303" pitchFamily="2" charset="77"/>
              </a:rPr>
              <a:t> de </a:t>
            </a:r>
            <a:r>
              <a:rPr lang="ro-RO" sz="2800" baseline="30000" dirty="0" err="1">
                <a:solidFill>
                  <a:schemeClr val="bg1"/>
                </a:solidFill>
                <a:latin typeface="Red Hat Display" panose="02010503040201060303" pitchFamily="2" charset="77"/>
              </a:rPr>
              <a:t>consequi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ullupti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expliqui</a:t>
            </a:r>
            <a:endParaRPr lang="ro-RO" sz="2800" baseline="30000" dirty="0">
              <a:solidFill>
                <a:schemeClr val="bg1"/>
              </a:solidFill>
              <a:latin typeface="Red Hat Display" panose="02010503040201060303" pitchFamily="2" charset="77"/>
            </a:endParaRPr>
          </a:p>
          <a:p>
            <a:pPr algn="just">
              <a:lnSpc>
                <a:spcPct val="150000"/>
              </a:lnSpc>
              <a:spcAft>
                <a:spcPts val="1200"/>
              </a:spcAft>
            </a:pPr>
            <a:r>
              <a:rPr lang="ro-RO" sz="2800" baseline="30000" dirty="0" err="1">
                <a:solidFill>
                  <a:schemeClr val="bg1"/>
                </a:solidFill>
                <a:latin typeface="Red Hat Display" panose="02010503040201060303" pitchFamily="2" charset="77"/>
              </a:rPr>
              <a:t>Fugitias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id</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molent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mos</a:t>
            </a:r>
            <a:r>
              <a:rPr lang="ro-RO" sz="2800" baseline="30000" dirty="0">
                <a:solidFill>
                  <a:schemeClr val="bg1"/>
                </a:solidFill>
                <a:latin typeface="Red Hat Display" panose="02010503040201060303" pitchFamily="2" charset="77"/>
              </a:rPr>
              <a:t> re </a:t>
            </a:r>
            <a:r>
              <a:rPr lang="ro-RO" sz="2800" baseline="30000" dirty="0" err="1">
                <a:solidFill>
                  <a:schemeClr val="bg1"/>
                </a:solidFill>
                <a:latin typeface="Red Hat Display" panose="02010503040201060303" pitchFamily="2" charset="77"/>
              </a:rPr>
              <a:t>voluptatus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nonsequam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volore</a:t>
            </a:r>
            <a:r>
              <a:rPr lang="ro-RO" sz="2800" baseline="30000" dirty="0">
                <a:solidFill>
                  <a:schemeClr val="bg1"/>
                </a:solidFill>
                <a:latin typeface="Red Hat Display" panose="02010503040201060303" pitchFamily="2" charset="77"/>
              </a:rPr>
              <a:t>, corpore </a:t>
            </a:r>
            <a:r>
              <a:rPr lang="ro-RO" sz="2800" baseline="30000" dirty="0" err="1">
                <a:solidFill>
                  <a:schemeClr val="bg1"/>
                </a:solidFill>
                <a:latin typeface="Red Hat Display" panose="02010503040201060303" pitchFamily="2" charset="77"/>
              </a:rPr>
              <a:t>pernati</a:t>
            </a:r>
            <a:r>
              <a:rPr lang="ro-RO" sz="2800" baseline="30000" dirty="0">
                <a:solidFill>
                  <a:schemeClr val="bg1"/>
                </a:solidFill>
                <a:latin typeface="Red Hat Display" panose="02010503040201060303" pitchFamily="2" charset="77"/>
              </a:rPr>
              <a:t> cum </a:t>
            </a:r>
            <a:r>
              <a:rPr lang="ro-RO" sz="2800" baseline="30000" dirty="0" err="1">
                <a:solidFill>
                  <a:schemeClr val="bg1"/>
                </a:solidFill>
                <a:latin typeface="Red Hat Display" panose="02010503040201060303" pitchFamily="2" charset="77"/>
              </a:rPr>
              <a:t>que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quost</a:t>
            </a:r>
            <a:r>
              <a:rPr lang="ro-RO" sz="2800" baseline="30000" dirty="0">
                <a:solidFill>
                  <a:schemeClr val="bg1"/>
                </a:solidFill>
                <a:latin typeface="Red Hat Display" panose="02010503040201060303" pitchFamily="2" charset="77"/>
              </a:rPr>
              <a:t>, ut </a:t>
            </a:r>
            <a:r>
              <a:rPr lang="ro-RO" sz="2800" baseline="30000" dirty="0" err="1">
                <a:solidFill>
                  <a:schemeClr val="bg1"/>
                </a:solidFill>
                <a:latin typeface="Red Hat Display" panose="02010503040201060303" pitchFamily="2" charset="77"/>
              </a:rPr>
              <a:t>parchil</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moluptatem</a:t>
            </a:r>
            <a:r>
              <a:rPr lang="ro-RO" sz="2800" baseline="30000" dirty="0">
                <a:solidFill>
                  <a:schemeClr val="bg1"/>
                </a:solidFill>
                <a:latin typeface="Red Hat Display" panose="02010503040201060303" pitchFamily="2" charset="77"/>
              </a:rPr>
              <a:t> fuga. Ut </a:t>
            </a:r>
            <a:r>
              <a:rPr lang="ro-RO" sz="2800" baseline="30000" dirty="0" err="1">
                <a:solidFill>
                  <a:schemeClr val="bg1"/>
                </a:solidFill>
                <a:latin typeface="Red Hat Display" panose="02010503040201060303" pitchFamily="2" charset="77"/>
              </a:rPr>
              <a:t>voluptiis</a:t>
            </a:r>
            <a:r>
              <a:rPr lang="ro-RO" sz="2800" baseline="30000" dirty="0">
                <a:solidFill>
                  <a:schemeClr val="bg1"/>
                </a:solidFill>
                <a:latin typeface="Red Hat Display" panose="02010503040201060303" pitchFamily="2" charset="77"/>
              </a:rPr>
              <a:t> pa </a:t>
            </a:r>
            <a:r>
              <a:rPr lang="ro-RO" sz="2800" baseline="30000" dirty="0" err="1">
                <a:solidFill>
                  <a:schemeClr val="bg1"/>
                </a:solidFill>
                <a:latin typeface="Red Hat Display" panose="02010503040201060303" pitchFamily="2" charset="77"/>
              </a:rPr>
              <a:t>nihitia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voluptamus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nienda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dolorehent</a:t>
            </a:r>
            <a:r>
              <a:rPr lang="ro-RO" sz="2800" baseline="30000" dirty="0">
                <a:solidFill>
                  <a:schemeClr val="bg1"/>
                </a:solidFill>
                <a:latin typeface="Red Hat Display" panose="02010503040201060303" pitchFamily="2" charset="77"/>
              </a:rPr>
              <a:t> liberi </a:t>
            </a:r>
            <a:r>
              <a:rPr lang="ro-RO" sz="2800" baseline="30000" dirty="0" err="1">
                <a:solidFill>
                  <a:schemeClr val="bg1"/>
                </a:solidFill>
                <a:latin typeface="Red Hat Display" panose="02010503040201060303" pitchFamily="2" charset="77"/>
              </a:rPr>
              <a:t>ommoles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dolorio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nseque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venienis</a:t>
            </a:r>
            <a:r>
              <a:rPr lang="ro-RO" sz="2800" baseline="30000" dirty="0">
                <a:solidFill>
                  <a:schemeClr val="bg1"/>
                </a:solidFill>
                <a:latin typeface="Red Hat Display" panose="02010503040201060303" pitchFamily="2" charset="77"/>
              </a:rPr>
              <a:t> quo </a:t>
            </a:r>
            <a:r>
              <a:rPr lang="ro-RO" sz="2800" baseline="30000" dirty="0" err="1">
                <a:solidFill>
                  <a:schemeClr val="bg1"/>
                </a:solidFill>
                <a:latin typeface="Red Hat Display" panose="02010503040201060303" pitchFamily="2" charset="77"/>
              </a:rPr>
              <a:t>blaborpora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nonecessiti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blacepudae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sunto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tquias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secea</a:t>
            </a:r>
            <a:r>
              <a:rPr lang="ro-RO" sz="2800" baseline="30000" dirty="0">
                <a:solidFill>
                  <a:schemeClr val="bg1"/>
                </a:solidFill>
                <a:latin typeface="Red Hat Display" panose="02010503040201060303" pitchFamily="2" charset="77"/>
              </a:rPr>
              <a:t> des </a:t>
            </a:r>
            <a:r>
              <a:rPr lang="ro-RO" sz="2800" baseline="30000" dirty="0" err="1">
                <a:solidFill>
                  <a:schemeClr val="bg1"/>
                </a:solidFill>
                <a:latin typeface="Red Hat Display" panose="02010503040201060303" pitchFamily="2" charset="77"/>
              </a:rPr>
              <a:t>dolorem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quiduci</a:t>
            </a:r>
            <a:r>
              <a:rPr lang="ro-RO" sz="2800" baseline="30000" dirty="0">
                <a:solidFill>
                  <a:schemeClr val="bg1"/>
                </a:solidFill>
                <a:latin typeface="Red Hat Display" panose="02010503040201060303" pitchFamily="2" charset="77"/>
              </a:rPr>
              <a:t> de </a:t>
            </a:r>
            <a:r>
              <a:rPr lang="ro-RO" sz="2800" baseline="30000" dirty="0" err="1">
                <a:solidFill>
                  <a:schemeClr val="bg1"/>
                </a:solidFill>
                <a:latin typeface="Red Hat Display" panose="02010503040201060303" pitchFamily="2" charset="77"/>
              </a:rPr>
              <a:t>consequi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ullupti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expliqui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corporp</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orestrum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faceatur</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Nonsequae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sint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escipsam</a:t>
            </a:r>
            <a:r>
              <a:rPr lang="ro-RO" sz="2800" baseline="30000" dirty="0">
                <a:solidFill>
                  <a:schemeClr val="bg1"/>
                </a:solidFill>
                <a:latin typeface="Red Hat Display" panose="02010503040201060303" pitchFamily="2" charset="77"/>
              </a:rPr>
              <a:t> re </a:t>
            </a:r>
            <a:r>
              <a:rPr lang="ro-RO" sz="2800" baseline="30000" dirty="0" err="1">
                <a:solidFill>
                  <a:schemeClr val="bg1"/>
                </a:solidFill>
                <a:latin typeface="Red Hat Display" panose="02010503040201060303" pitchFamily="2" charset="77"/>
              </a:rPr>
              <a:t>prereprate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tet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verum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quam</a:t>
            </a:r>
            <a:r>
              <a:rPr lang="ro-RO" sz="2800" baseline="30000" dirty="0">
                <a:solidFill>
                  <a:schemeClr val="bg1"/>
                </a:solidFill>
                <a:latin typeface="Red Hat Display" panose="02010503040201060303" pitchFamily="2" charset="77"/>
              </a:rPr>
              <a:t> di tem </a:t>
            </a:r>
            <a:r>
              <a:rPr lang="ro-RO" sz="2800" baseline="30000" dirty="0" err="1">
                <a:solidFill>
                  <a:schemeClr val="bg1"/>
                </a:solidFill>
                <a:latin typeface="Red Hat Display" panose="02010503040201060303" pitchFamily="2" charset="77"/>
              </a:rPr>
              <a:t>corrum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inias</a:t>
            </a:r>
            <a:endParaRPr lang="fr-FR" sz="2800" baseline="30000" dirty="0">
              <a:solidFill>
                <a:schemeClr val="bg1"/>
              </a:solidFill>
              <a:latin typeface="Red Hat Display" panose="02010503040201060303" pitchFamily="2" charset="77"/>
            </a:endParaRPr>
          </a:p>
        </p:txBody>
      </p:sp>
      <p:sp>
        <p:nvSpPr>
          <p:cNvPr id="18" name="TextBox 17">
            <a:extLst>
              <a:ext uri="{FF2B5EF4-FFF2-40B4-BE49-F238E27FC236}">
                <a16:creationId xmlns:a16="http://schemas.microsoft.com/office/drawing/2014/main" id="{B4E656F3-4713-8146-9A83-BDA1E9C770DB}"/>
              </a:ext>
            </a:extLst>
          </p:cNvPr>
          <p:cNvSpPr txBox="1"/>
          <p:nvPr/>
        </p:nvSpPr>
        <p:spPr>
          <a:xfrm>
            <a:off x="17593875" y="18302893"/>
            <a:ext cx="6212256" cy="1087092"/>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r>
              <a:rPr lang="fr-FR" sz="1800" i="1" baseline="30000" dirty="0">
                <a:solidFill>
                  <a:schemeClr val="bg1"/>
                </a:solidFill>
                <a:latin typeface="Red Hat Display" panose="02010503040201060303" pitchFamily="2" charset="77"/>
              </a:rPr>
              <a:t>–</a:t>
            </a:r>
          </a:p>
        </p:txBody>
      </p:sp>
      <p:sp>
        <p:nvSpPr>
          <p:cNvPr id="19" name="TextBox 18">
            <a:extLst>
              <a:ext uri="{FF2B5EF4-FFF2-40B4-BE49-F238E27FC236}">
                <a16:creationId xmlns:a16="http://schemas.microsoft.com/office/drawing/2014/main" id="{732B772B-1730-3C47-9547-9DDE6F1FD7C2}"/>
              </a:ext>
            </a:extLst>
          </p:cNvPr>
          <p:cNvSpPr txBox="1"/>
          <p:nvPr/>
        </p:nvSpPr>
        <p:spPr>
          <a:xfrm>
            <a:off x="24622781" y="18314746"/>
            <a:ext cx="6258635" cy="1087092"/>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endParaRPr lang="fr-FR" sz="1800" i="1" baseline="30000" dirty="0">
              <a:solidFill>
                <a:schemeClr val="bg1"/>
              </a:solidFill>
              <a:latin typeface="Red Hat Display" panose="02010503040201060303" pitchFamily="2" charset="77"/>
            </a:endParaRPr>
          </a:p>
        </p:txBody>
      </p:sp>
      <p:sp>
        <p:nvSpPr>
          <p:cNvPr id="20" name="Rectangle 19">
            <a:extLst>
              <a:ext uri="{FF2B5EF4-FFF2-40B4-BE49-F238E27FC236}">
                <a16:creationId xmlns:a16="http://schemas.microsoft.com/office/drawing/2014/main" id="{D4B41A84-ED0E-A448-A9B9-6A33352B3498}"/>
              </a:ext>
            </a:extLst>
          </p:cNvPr>
          <p:cNvSpPr/>
          <p:nvPr/>
        </p:nvSpPr>
        <p:spPr>
          <a:xfrm>
            <a:off x="17004648" y="21112776"/>
            <a:ext cx="14230093" cy="15014577"/>
          </a:xfrm>
          <a:prstGeom prst="rect">
            <a:avLst/>
          </a:prstGeom>
          <a:noFill/>
          <a:ln w="50800">
            <a:solidFill>
              <a:schemeClr val="bg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1" name="TextBox 20">
            <a:extLst>
              <a:ext uri="{FF2B5EF4-FFF2-40B4-BE49-F238E27FC236}">
                <a16:creationId xmlns:a16="http://schemas.microsoft.com/office/drawing/2014/main" id="{C26A10AE-C32B-2F4F-8684-C27123C28977}"/>
              </a:ext>
            </a:extLst>
          </p:cNvPr>
          <p:cNvSpPr txBox="1"/>
          <p:nvPr/>
        </p:nvSpPr>
        <p:spPr>
          <a:xfrm>
            <a:off x="17408050" y="22414344"/>
            <a:ext cx="13434157" cy="5960158"/>
          </a:xfrm>
          <a:prstGeom prst="rect">
            <a:avLst/>
          </a:prstGeom>
          <a:noFill/>
        </p:spPr>
        <p:txBody>
          <a:bodyPr wrap="square" rtlCol="0">
            <a:spAutoFit/>
          </a:bodyPr>
          <a:lstStyle/>
          <a:p>
            <a:pPr algn="just">
              <a:lnSpc>
                <a:spcPct val="150000"/>
              </a:lnSpc>
              <a:spcAft>
                <a:spcPts val="1200"/>
              </a:spcAft>
            </a:pPr>
            <a:r>
              <a:rPr lang="ro-RO" sz="2800" baseline="30000" dirty="0">
                <a:solidFill>
                  <a:schemeClr val="bg1"/>
                </a:solidFill>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t>
            </a:r>
            <a:r>
              <a:rPr lang="ro-RO" sz="2800" baseline="30000" dirty="0" err="1">
                <a:solidFill>
                  <a:schemeClr val="bg1"/>
                </a:solidFill>
                <a:latin typeface="Red Hat Display" panose="02010503040201060303" pitchFamily="2" charset="77"/>
              </a:rPr>
              <a:t>aboreiur</a:t>
            </a:r>
            <a:r>
              <a:rPr lang="ro-RO" sz="2800" baseline="30000" dirty="0">
                <a:solidFill>
                  <a:schemeClr val="bg1"/>
                </a:solidFill>
                <a:latin typeface="Red Hat Display" panose="02010503040201060303" pitchFamily="2" charset="77"/>
              </a:rPr>
              <a:t>?</a:t>
            </a:r>
          </a:p>
          <a:p>
            <a:pPr algn="just">
              <a:lnSpc>
                <a:spcPct val="150000"/>
              </a:lnSpc>
              <a:spcAft>
                <a:spcPts val="1200"/>
              </a:spcAft>
            </a:pPr>
            <a:r>
              <a:rPr lang="ro-RO" sz="2800" baseline="30000" dirty="0" err="1">
                <a:solidFill>
                  <a:schemeClr val="bg1"/>
                </a:solidFill>
                <a:latin typeface="Red Hat Display" panose="02010503040201060303" pitchFamily="2" charset="77"/>
              </a:rPr>
              <a:t>Fugitias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id</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molent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mos</a:t>
            </a:r>
            <a:r>
              <a:rPr lang="ro-RO" sz="2800" baseline="30000" dirty="0">
                <a:solidFill>
                  <a:schemeClr val="bg1"/>
                </a:solidFill>
                <a:latin typeface="Red Hat Display" panose="02010503040201060303" pitchFamily="2" charset="77"/>
              </a:rPr>
              <a:t> re </a:t>
            </a:r>
            <a:r>
              <a:rPr lang="ro-RO" sz="2800" baseline="30000" dirty="0" err="1">
                <a:solidFill>
                  <a:schemeClr val="bg1"/>
                </a:solidFill>
                <a:latin typeface="Red Hat Display" panose="02010503040201060303" pitchFamily="2" charset="77"/>
              </a:rPr>
              <a:t>voluptatus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nonsequam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volore</a:t>
            </a:r>
            <a:r>
              <a:rPr lang="ro-RO" sz="2800" baseline="30000" dirty="0">
                <a:solidFill>
                  <a:schemeClr val="bg1"/>
                </a:solidFill>
                <a:latin typeface="Red Hat Display" panose="02010503040201060303" pitchFamily="2" charset="77"/>
              </a:rPr>
              <a:t>, corpore </a:t>
            </a:r>
            <a:r>
              <a:rPr lang="ro-RO" sz="2800" baseline="30000" dirty="0" err="1">
                <a:solidFill>
                  <a:schemeClr val="bg1"/>
                </a:solidFill>
                <a:latin typeface="Red Hat Display" panose="02010503040201060303" pitchFamily="2" charset="77"/>
              </a:rPr>
              <a:t>pernati</a:t>
            </a:r>
            <a:r>
              <a:rPr lang="ro-RO" sz="2800" baseline="30000" dirty="0">
                <a:solidFill>
                  <a:schemeClr val="bg1"/>
                </a:solidFill>
                <a:latin typeface="Red Hat Display" panose="02010503040201060303" pitchFamily="2" charset="77"/>
              </a:rPr>
              <a:t> cum </a:t>
            </a:r>
            <a:r>
              <a:rPr lang="ro-RO" sz="2800" baseline="30000" dirty="0" err="1">
                <a:solidFill>
                  <a:schemeClr val="bg1"/>
                </a:solidFill>
                <a:latin typeface="Red Hat Display" panose="02010503040201060303" pitchFamily="2" charset="77"/>
              </a:rPr>
              <a:t>que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quost</a:t>
            </a:r>
            <a:r>
              <a:rPr lang="ro-RO" sz="2800" baseline="30000" dirty="0">
                <a:solidFill>
                  <a:schemeClr val="bg1"/>
                </a:solidFill>
                <a:latin typeface="Red Hat Display" panose="02010503040201060303" pitchFamily="2" charset="77"/>
              </a:rPr>
              <a:t>, ut </a:t>
            </a:r>
            <a:r>
              <a:rPr lang="ro-RO" sz="2800" baseline="30000" dirty="0" err="1">
                <a:solidFill>
                  <a:schemeClr val="bg1"/>
                </a:solidFill>
                <a:latin typeface="Red Hat Display" panose="02010503040201060303" pitchFamily="2" charset="77"/>
              </a:rPr>
              <a:t>parchil</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moluptatem</a:t>
            </a:r>
            <a:r>
              <a:rPr lang="ro-RO" sz="2800" baseline="30000" dirty="0">
                <a:solidFill>
                  <a:schemeClr val="bg1"/>
                </a:solidFill>
                <a:latin typeface="Red Hat Display" panose="02010503040201060303" pitchFamily="2" charset="77"/>
              </a:rPr>
              <a:t> fuga. Ut </a:t>
            </a:r>
            <a:r>
              <a:rPr lang="ro-RO" sz="2800" baseline="30000" dirty="0" err="1">
                <a:solidFill>
                  <a:schemeClr val="bg1"/>
                </a:solidFill>
                <a:latin typeface="Red Hat Display" panose="02010503040201060303" pitchFamily="2" charset="77"/>
              </a:rPr>
              <a:t>voluptiis</a:t>
            </a:r>
            <a:r>
              <a:rPr lang="ro-RO" sz="2800" baseline="30000" dirty="0">
                <a:solidFill>
                  <a:schemeClr val="bg1"/>
                </a:solidFill>
                <a:latin typeface="Red Hat Display" panose="02010503040201060303" pitchFamily="2" charset="77"/>
              </a:rPr>
              <a:t> pa </a:t>
            </a:r>
            <a:r>
              <a:rPr lang="ro-RO" sz="2800" baseline="30000" dirty="0" err="1">
                <a:solidFill>
                  <a:schemeClr val="bg1"/>
                </a:solidFill>
                <a:latin typeface="Red Hat Display" panose="02010503040201060303" pitchFamily="2" charset="77"/>
              </a:rPr>
              <a:t>nihitia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voluptamus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nienda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dolorehent</a:t>
            </a:r>
            <a:r>
              <a:rPr lang="ro-RO" sz="2800" baseline="30000" dirty="0">
                <a:solidFill>
                  <a:schemeClr val="bg1"/>
                </a:solidFill>
                <a:latin typeface="Red Hat Display" panose="02010503040201060303" pitchFamily="2" charset="77"/>
              </a:rPr>
              <a:t> liberi </a:t>
            </a:r>
            <a:r>
              <a:rPr lang="ro-RO" sz="2800" baseline="30000" dirty="0" err="1">
                <a:solidFill>
                  <a:schemeClr val="bg1"/>
                </a:solidFill>
                <a:latin typeface="Red Hat Display" panose="02010503040201060303" pitchFamily="2" charset="77"/>
              </a:rPr>
              <a:t>ommoles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dolorio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nseque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venienis</a:t>
            </a:r>
            <a:r>
              <a:rPr lang="ro-RO" sz="2800" baseline="30000" dirty="0">
                <a:solidFill>
                  <a:schemeClr val="bg1"/>
                </a:solidFill>
                <a:latin typeface="Red Hat Display" panose="02010503040201060303" pitchFamily="2" charset="77"/>
              </a:rPr>
              <a:t> quo </a:t>
            </a:r>
            <a:r>
              <a:rPr lang="ro-RO" sz="2800" baseline="30000" dirty="0" err="1">
                <a:solidFill>
                  <a:schemeClr val="bg1"/>
                </a:solidFill>
                <a:latin typeface="Red Hat Display" panose="02010503040201060303" pitchFamily="2" charset="77"/>
              </a:rPr>
              <a:t>blaborpora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nonecessiti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blacepudae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sunto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tquias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secea</a:t>
            </a:r>
            <a:r>
              <a:rPr lang="ro-RO" sz="2800" baseline="30000" dirty="0">
                <a:solidFill>
                  <a:schemeClr val="bg1"/>
                </a:solidFill>
                <a:latin typeface="Red Hat Display" panose="02010503040201060303" pitchFamily="2" charset="77"/>
              </a:rPr>
              <a:t> des </a:t>
            </a:r>
            <a:r>
              <a:rPr lang="ro-RO" sz="2800" baseline="30000" dirty="0" err="1">
                <a:solidFill>
                  <a:schemeClr val="bg1"/>
                </a:solidFill>
                <a:latin typeface="Red Hat Display" panose="02010503040201060303" pitchFamily="2" charset="77"/>
              </a:rPr>
              <a:t>dolorem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quiduci</a:t>
            </a:r>
            <a:r>
              <a:rPr lang="ro-RO" sz="2800" baseline="30000" dirty="0">
                <a:solidFill>
                  <a:schemeClr val="bg1"/>
                </a:solidFill>
                <a:latin typeface="Red Hat Display" panose="02010503040201060303" pitchFamily="2" charset="77"/>
              </a:rPr>
              <a:t> de </a:t>
            </a:r>
            <a:r>
              <a:rPr lang="ro-RO" sz="2800" baseline="30000" dirty="0" err="1">
                <a:solidFill>
                  <a:schemeClr val="bg1"/>
                </a:solidFill>
                <a:latin typeface="Red Hat Display" panose="02010503040201060303" pitchFamily="2" charset="77"/>
              </a:rPr>
              <a:t>consequi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ullupti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dolorrum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expliqui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corporp</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orestrum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faceatur</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Nonsequae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sint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escipsam</a:t>
            </a:r>
            <a:r>
              <a:rPr lang="ro-RO" sz="2800" baseline="30000" dirty="0">
                <a:solidFill>
                  <a:schemeClr val="bg1"/>
                </a:solidFill>
                <a:latin typeface="Red Hat Display" panose="02010503040201060303" pitchFamily="2" charset="77"/>
              </a:rPr>
              <a:t> re </a:t>
            </a:r>
            <a:r>
              <a:rPr lang="ro-RO" sz="2800" baseline="30000" dirty="0" err="1">
                <a:solidFill>
                  <a:schemeClr val="bg1"/>
                </a:solidFill>
                <a:latin typeface="Red Hat Display" panose="02010503040201060303" pitchFamily="2" charset="77"/>
              </a:rPr>
              <a:t>prereprate</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dolo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tet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verum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quam</a:t>
            </a:r>
            <a:r>
              <a:rPr lang="ro-RO" sz="2800" baseline="30000" dirty="0">
                <a:solidFill>
                  <a:schemeClr val="bg1"/>
                </a:solidFill>
                <a:latin typeface="Red Hat Display" panose="02010503040201060303" pitchFamily="2" charset="77"/>
              </a:rPr>
              <a:t> di tem </a:t>
            </a:r>
            <a:r>
              <a:rPr lang="ro-RO" sz="2800" baseline="30000" dirty="0" err="1">
                <a:solidFill>
                  <a:schemeClr val="bg1"/>
                </a:solidFill>
                <a:latin typeface="Red Hat Display" panose="02010503040201060303" pitchFamily="2" charset="77"/>
              </a:rPr>
              <a:t>corrum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inias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accum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res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autatur</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magnimet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essenture</a:t>
            </a:r>
            <a:r>
              <a:rPr lang="ro-RO" sz="2800" baseline="30000" dirty="0">
                <a:solidFill>
                  <a:schemeClr val="bg1"/>
                </a:solidFill>
                <a:latin typeface="Red Hat Display" panose="02010503040201060303" pitchFamily="2" charset="77"/>
              </a:rPr>
              <a:t>, tem </a:t>
            </a:r>
            <a:r>
              <a:rPr lang="ro-RO" sz="2800" baseline="30000" dirty="0" err="1">
                <a:solidFill>
                  <a:schemeClr val="bg1"/>
                </a:solidFill>
                <a:latin typeface="Red Hat Display" panose="02010503040201060303" pitchFamily="2" charset="77"/>
              </a:rPr>
              <a:t>quibus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coritam</a:t>
            </a:r>
            <a:r>
              <a:rPr lang="ro-RO" sz="2800" baseline="30000" dirty="0">
                <a:solidFill>
                  <a:schemeClr val="bg1"/>
                </a:solidFill>
                <a:latin typeface="Red Hat Display" panose="02010503040201060303" pitchFamily="2" charset="77"/>
              </a:rPr>
              <a:t> ut as </a:t>
            </a:r>
            <a:r>
              <a:rPr lang="ro-RO" sz="2800" baseline="30000" dirty="0" err="1">
                <a:solidFill>
                  <a:schemeClr val="bg1"/>
                </a:solidFill>
                <a:latin typeface="Red Hat Display" panose="02010503040201060303" pitchFamily="2" charset="77"/>
              </a:rPr>
              <a:t>exerit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denis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posam</a:t>
            </a:r>
            <a:r>
              <a:rPr lang="ro-RO" sz="2800" baseline="30000" dirty="0">
                <a:solidFill>
                  <a:schemeClr val="bg1"/>
                </a:solidFill>
                <a:latin typeface="Red Hat Display" panose="02010503040201060303" pitchFamily="2" charset="77"/>
              </a:rPr>
              <a:t> si te </a:t>
            </a:r>
            <a:r>
              <a:rPr lang="ro-RO" sz="2800" baseline="30000" dirty="0" err="1">
                <a:solidFill>
                  <a:schemeClr val="bg1"/>
                </a:solidFill>
                <a:latin typeface="Red Hat Display" panose="02010503040201060303" pitchFamily="2" charset="77"/>
              </a:rPr>
              <a:t>veliqui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aerorro</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minis</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aspelest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sum</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diciisitae</a:t>
            </a:r>
            <a:r>
              <a:rPr lang="ro-RO" sz="2800" baseline="30000" dirty="0">
                <a:solidFill>
                  <a:schemeClr val="bg1"/>
                </a:solidFill>
                <a:latin typeface="Red Hat Display" panose="02010503040201060303" pitchFamily="2" charset="77"/>
              </a:rPr>
              <a:t> sit, alia </a:t>
            </a:r>
            <a:r>
              <a:rPr lang="ro-RO" sz="2800" baseline="30000" dirty="0" err="1">
                <a:solidFill>
                  <a:schemeClr val="bg1"/>
                </a:solidFill>
                <a:latin typeface="Red Hat Display" panose="02010503040201060303" pitchFamily="2" charset="77"/>
              </a:rPr>
              <a:t>volupta</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nam</a:t>
            </a:r>
            <a:r>
              <a:rPr lang="ro-RO" sz="2800" baseline="30000" dirty="0">
                <a:solidFill>
                  <a:schemeClr val="bg1"/>
                </a:solidFill>
                <a:latin typeface="Red Hat Display" panose="02010503040201060303" pitchFamily="2" charset="77"/>
              </a:rPr>
              <a:t> ut aut </a:t>
            </a:r>
            <a:r>
              <a:rPr lang="ro-RO" sz="2800" baseline="30000" dirty="0" err="1">
                <a:solidFill>
                  <a:schemeClr val="bg1"/>
                </a:solidFill>
                <a:latin typeface="Red Hat Display" panose="02010503040201060303" pitchFamily="2" charset="77"/>
              </a:rPr>
              <a:t>aliqui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odio</a:t>
            </a:r>
            <a:r>
              <a:rPr lang="ro-RO" sz="2800" baseline="30000" dirty="0">
                <a:solidFill>
                  <a:schemeClr val="bg1"/>
                </a:solidFill>
                <a:latin typeface="Red Hat Display" panose="02010503040201060303" pitchFamily="2" charset="77"/>
              </a:rPr>
              <a:t> te net </a:t>
            </a:r>
            <a:r>
              <a:rPr lang="ro-RO" sz="2800" baseline="30000" dirty="0" err="1">
                <a:solidFill>
                  <a:schemeClr val="bg1"/>
                </a:solidFill>
                <a:latin typeface="Red Hat Display" panose="02010503040201060303" pitchFamily="2" charset="77"/>
              </a:rPr>
              <a:t>erempel</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il</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magnihi</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llandionsent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voluptatur</a:t>
            </a:r>
            <a:r>
              <a:rPr lang="ro-RO" sz="2800" baseline="30000" dirty="0">
                <a:solidFill>
                  <a:schemeClr val="bg1"/>
                </a:solidFill>
                <a:latin typeface="Red Hat Display" panose="02010503040201060303" pitchFamily="2" charset="77"/>
              </a:rPr>
              <a:t>?</a:t>
            </a:r>
          </a:p>
          <a:p>
            <a:pPr algn="just">
              <a:lnSpc>
                <a:spcPct val="150000"/>
              </a:lnSpc>
              <a:spcAft>
                <a:spcPts val="1200"/>
              </a:spcAft>
            </a:pPr>
            <a:endParaRPr lang="fr-FR" sz="2800" baseline="30000" dirty="0">
              <a:solidFill>
                <a:schemeClr val="bg1"/>
              </a:solidFill>
              <a:latin typeface="Red Hat Display" panose="02010503040201060303" pitchFamily="2" charset="77"/>
            </a:endParaRPr>
          </a:p>
        </p:txBody>
      </p:sp>
      <p:sp>
        <p:nvSpPr>
          <p:cNvPr id="22" name="TextBox 21">
            <a:extLst>
              <a:ext uri="{FF2B5EF4-FFF2-40B4-BE49-F238E27FC236}">
                <a16:creationId xmlns:a16="http://schemas.microsoft.com/office/drawing/2014/main" id="{78DD3915-50BE-314E-BEFE-023FBAC55F58}"/>
              </a:ext>
            </a:extLst>
          </p:cNvPr>
          <p:cNvSpPr txBox="1"/>
          <p:nvPr/>
        </p:nvSpPr>
        <p:spPr>
          <a:xfrm>
            <a:off x="17408050" y="34192515"/>
            <a:ext cx="6212256" cy="1087092"/>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r>
              <a:rPr lang="fr-FR" sz="1800" i="1" baseline="30000" dirty="0">
                <a:solidFill>
                  <a:schemeClr val="bg1"/>
                </a:solidFill>
                <a:latin typeface="Red Hat Display" panose="02010503040201060303" pitchFamily="2" charset="77"/>
              </a:rPr>
              <a:t>–</a:t>
            </a:r>
          </a:p>
        </p:txBody>
      </p:sp>
      <p:sp>
        <p:nvSpPr>
          <p:cNvPr id="23" name="TextBox 22">
            <a:extLst>
              <a:ext uri="{FF2B5EF4-FFF2-40B4-BE49-F238E27FC236}">
                <a16:creationId xmlns:a16="http://schemas.microsoft.com/office/drawing/2014/main" id="{9FC75C37-2E18-0C42-BF42-A0E48D2F4D24}"/>
              </a:ext>
            </a:extLst>
          </p:cNvPr>
          <p:cNvSpPr txBox="1"/>
          <p:nvPr/>
        </p:nvSpPr>
        <p:spPr>
          <a:xfrm>
            <a:off x="24436956" y="34204368"/>
            <a:ext cx="6258635" cy="1087092"/>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endParaRPr lang="fr-FR" sz="1800" i="1" baseline="30000" dirty="0">
              <a:solidFill>
                <a:schemeClr val="bg1"/>
              </a:solidFill>
              <a:latin typeface="Red Hat Display" panose="02010503040201060303" pitchFamily="2" charset="77"/>
            </a:endParaRPr>
          </a:p>
        </p:txBody>
      </p:sp>
      <p:sp>
        <p:nvSpPr>
          <p:cNvPr id="24" name="Rectangle 23">
            <a:extLst>
              <a:ext uri="{FF2B5EF4-FFF2-40B4-BE49-F238E27FC236}">
                <a16:creationId xmlns:a16="http://schemas.microsoft.com/office/drawing/2014/main" id="{5F32AA73-5BD9-E54B-9043-CE342541D5EC}"/>
              </a:ext>
            </a:extLst>
          </p:cNvPr>
          <p:cNvSpPr/>
          <p:nvPr/>
        </p:nvSpPr>
        <p:spPr>
          <a:xfrm>
            <a:off x="1702016" y="37040074"/>
            <a:ext cx="29532726" cy="9932351"/>
          </a:xfrm>
          <a:prstGeom prst="rect">
            <a:avLst/>
          </a:prstGeom>
          <a:noFill/>
          <a:ln w="50800">
            <a:solidFill>
              <a:schemeClr val="bg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TextBox 24">
            <a:extLst>
              <a:ext uri="{FF2B5EF4-FFF2-40B4-BE49-F238E27FC236}">
                <a16:creationId xmlns:a16="http://schemas.microsoft.com/office/drawing/2014/main" id="{67522A5E-FB35-3444-999F-BE03F75E283A}"/>
              </a:ext>
            </a:extLst>
          </p:cNvPr>
          <p:cNvSpPr txBox="1"/>
          <p:nvPr/>
        </p:nvSpPr>
        <p:spPr>
          <a:xfrm>
            <a:off x="2262030" y="38363380"/>
            <a:ext cx="14755970" cy="7991418"/>
          </a:xfrm>
          <a:prstGeom prst="rect">
            <a:avLst/>
          </a:prstGeom>
          <a:noFill/>
        </p:spPr>
        <p:txBody>
          <a:bodyPr wrap="square" rtlCol="0">
            <a:spAutoFit/>
          </a:bodyPr>
          <a:lstStyle/>
          <a:p>
            <a:pPr algn="just">
              <a:lnSpc>
                <a:spcPct val="150000"/>
              </a:lnSpc>
              <a:spcAft>
                <a:spcPts val="1200"/>
              </a:spcAft>
            </a:pPr>
            <a:r>
              <a:rPr lang="ro-RO" sz="2800" baseline="30000" dirty="0">
                <a:solidFill>
                  <a:schemeClr val="bg1"/>
                </a:solidFill>
                <a:latin typeface="Red Hat Display" panose="02010503040201060303" pitchFamily="2" charset="77"/>
              </a:rPr>
              <a:t>Optat laborionse molor audis exerspe rferio cullabo. Occum illic to voluptium, quo volorepudiam untusam et voloratectur re lab idusand ebitem que vel et es auta prepernam undi ut ma con culliquiatur sequas vita voloria et il molest esequis aciti dis venetur, occullu ptaquiae cusam hari conecepror alibus eum que la quistis et ius, vollabo rectotae con por samendus et eaquos etur moluptae seritatur rem laccusae peligni berchici dolupta duciet eaquam, odictotat laborer chilit velestius con pario is dolori comnis sequidit ut voluptam, ut eate laborro cone doluptasimi, officit endunti isimaionemod et aut magnatio te senda volesse quasped quos et fuga. Nemolup tatempo ribusant aut ut el id eseniscimi, ex elitaqu aescilitio maximini blat dempor aboreiur?</a:t>
            </a:r>
          </a:p>
          <a:p>
            <a:pPr algn="just">
              <a:lnSpc>
                <a:spcPct val="150000"/>
              </a:lnSpc>
              <a:spcAft>
                <a:spcPts val="1200"/>
              </a:spcAft>
            </a:pPr>
            <a:r>
              <a:rPr lang="ro-RO" sz="2800" baseline="30000" dirty="0">
                <a:solidFill>
                  <a:schemeClr val="bg1"/>
                </a:solidFill>
                <a:latin typeface="Red Hat Display" panose="02010503040201060303" pitchFamily="2" charset="77"/>
              </a:rPr>
              <a:t>Porendunt es sequam accae officipiet rem intem ne num nitatur, occuptat et vel ipsum re landaerum velessitate niti idunt.</a:t>
            </a:r>
          </a:p>
          <a:p>
            <a:pPr algn="just">
              <a:lnSpc>
                <a:spcPct val="150000"/>
              </a:lnSpc>
              <a:spcAft>
                <a:spcPts val="1200"/>
              </a:spcAft>
            </a:pPr>
            <a:r>
              <a:rPr lang="ro-RO" sz="2800" baseline="30000" dirty="0">
                <a:solidFill>
                  <a:schemeClr val="bg1"/>
                </a:solidFill>
                <a:latin typeface="Red Hat Display" panose="02010503040201060303" pitchFamily="2" charset="77"/>
              </a:rPr>
              <a:t>Fugitias id molent mos re voluptatus es nonsequam volore, corpore pernati cum que quost, ut parchil moluptatem fuga. Ut voluptiis pa nihitia voluptamus dolore nienda dolorehent liberi ommoles dolorio nseque venienis quo blaborpora nonecessiti blacepudae sunto volupta tquias secea des dolorem quiduci de consequi ullupti nonsequo dolorrum expliqui corporp orestrum faceatur? Nonsequae sint escipsam re prereprate ma dolo tet liqui verum quam di tem corrum inias accum res autatur magnimet essenture, tem quibus sum coritam ut as </a:t>
            </a:r>
            <a:r>
              <a:rPr lang="ro-RO" sz="2800" baseline="30000" dirty="0" err="1">
                <a:solidFill>
                  <a:schemeClr val="bg1"/>
                </a:solidFill>
                <a:latin typeface="Red Hat Display" panose="02010503040201060303" pitchFamily="2" charset="77"/>
              </a:rPr>
              <a:t>exerit</a:t>
            </a:r>
            <a:r>
              <a:rPr lang="ro-RO" sz="2800" baseline="30000" dirty="0">
                <a:solidFill>
                  <a:schemeClr val="bg1"/>
                </a:solidFill>
                <a:latin typeface="Red Hat Display" panose="02010503040201060303" pitchFamily="2" charset="77"/>
              </a:rPr>
              <a:t> </a:t>
            </a:r>
            <a:r>
              <a:rPr lang="ro-RO" sz="2800" baseline="30000" dirty="0" err="1">
                <a:solidFill>
                  <a:schemeClr val="bg1"/>
                </a:solidFill>
                <a:latin typeface="Red Hat Display" panose="02010503040201060303" pitchFamily="2" charset="77"/>
              </a:rPr>
              <a:t>denis</a:t>
            </a:r>
            <a:r>
              <a:rPr lang="ro-RO" sz="2800" baseline="30000" dirty="0">
                <a:solidFill>
                  <a:schemeClr val="bg1"/>
                </a:solidFill>
                <a:latin typeface="Red Hat Display" panose="02010503040201060303" pitchFamily="2" charset="77"/>
              </a:rPr>
              <a:t> posam si te veliqui aerorro minis aspelest, sum diciisitae sit, alia volupta nam ut aut aliqui odio te net erempel il magnihi llandionsent voluptatur?</a:t>
            </a:r>
          </a:p>
          <a:p>
            <a:pPr algn="just">
              <a:lnSpc>
                <a:spcPct val="150000"/>
              </a:lnSpc>
              <a:spcAft>
                <a:spcPts val="1200"/>
              </a:spcAft>
            </a:pPr>
            <a:r>
              <a:rPr lang="ro-RO" sz="2800" baseline="30000" dirty="0">
                <a:solidFill>
                  <a:schemeClr val="bg1"/>
                </a:solidFill>
                <a:latin typeface="Red Hat Display" panose="02010503040201060303" pitchFamily="2" charset="77"/>
              </a:rPr>
              <a:t>Estibea tempor solorem ea ad mo mossitibusa nobist iduciis ciliqua ssitatius apel ea nes dita volupta quunt.</a:t>
            </a:r>
          </a:p>
          <a:p>
            <a:pPr algn="just">
              <a:lnSpc>
                <a:spcPct val="150000"/>
              </a:lnSpc>
              <a:spcAft>
                <a:spcPts val="1200"/>
              </a:spcAft>
            </a:pPr>
            <a:r>
              <a:rPr lang="fr-FR" sz="2800" baseline="30000" dirty="0" err="1">
                <a:solidFill>
                  <a:schemeClr val="bg1"/>
                </a:solidFill>
                <a:latin typeface="Red Hat Display" panose="02010503040201060303" pitchFamily="2" charset="77"/>
              </a:rPr>
              <a:t>Ceratiur</a:t>
            </a:r>
            <a:r>
              <a:rPr lang="fr-FR" sz="2800" baseline="30000" dirty="0">
                <a:solidFill>
                  <a:schemeClr val="bg1"/>
                </a:solidFill>
                <a:latin typeface="Red Hat Display" panose="02010503040201060303" pitchFamily="2" charset="77"/>
              </a:rPr>
              <a:t> si </a:t>
            </a:r>
            <a:r>
              <a:rPr lang="fr-FR" sz="2800" baseline="30000" dirty="0" err="1">
                <a:solidFill>
                  <a:schemeClr val="bg1"/>
                </a:solidFill>
                <a:latin typeface="Red Hat Display" panose="02010503040201060303" pitchFamily="2" charset="77"/>
              </a:rPr>
              <a:t>sequi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dem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poratus</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restecto</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torum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nossit</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ipsam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quiasinus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millam</a:t>
            </a:r>
            <a:r>
              <a:rPr lang="fr-FR" sz="2800" baseline="30000" dirty="0">
                <a:solidFill>
                  <a:schemeClr val="bg1"/>
                </a:solidFill>
                <a:latin typeface="Red Hat Display" panose="02010503040201060303" pitchFamily="2" charset="77"/>
              </a:rPr>
              <a:t> quo que </a:t>
            </a:r>
            <a:r>
              <a:rPr lang="fr-FR" sz="2800" baseline="30000" dirty="0" err="1">
                <a:solidFill>
                  <a:schemeClr val="bg1"/>
                </a:solidFill>
                <a:latin typeface="Red Hat Display" panose="02010503040201060303" pitchFamily="2" charset="77"/>
              </a:rPr>
              <a:t>simus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repudi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nimossundam</a:t>
            </a:r>
            <a:r>
              <a:rPr lang="fr-FR" sz="2800" baseline="30000" dirty="0">
                <a:solidFill>
                  <a:schemeClr val="bg1"/>
                </a:solidFill>
                <a:latin typeface="Red Hat Display" panose="02010503040201060303" pitchFamily="2" charset="77"/>
              </a:rPr>
              <a:t> qui ut </a:t>
            </a:r>
            <a:r>
              <a:rPr lang="fr-FR" sz="2800" baseline="30000" dirty="0" err="1">
                <a:solidFill>
                  <a:schemeClr val="bg1"/>
                </a:solidFill>
                <a:latin typeface="Red Hat Display" panose="02010503040201060303" pitchFamily="2" charset="77"/>
              </a:rPr>
              <a:t>latempel</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ipsa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velistinum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dipsantem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esentio</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volupta</a:t>
            </a:r>
            <a:r>
              <a:rPr lang="fr-FR" sz="2800" baseline="30000" dirty="0">
                <a:solidFill>
                  <a:schemeClr val="bg1"/>
                </a:solidFill>
                <a:latin typeface="Red Hat Display" panose="02010503040201060303" pitchFamily="2" charset="77"/>
              </a:rPr>
              <a:t> et </a:t>
            </a:r>
            <a:r>
              <a:rPr lang="fr-FR" sz="2800" baseline="30000" dirty="0" err="1">
                <a:solidFill>
                  <a:schemeClr val="bg1"/>
                </a:solidFill>
                <a:latin typeface="Red Hat Display" panose="02010503040201060303" pitchFamily="2" charset="77"/>
              </a:rPr>
              <a:t>iur</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alique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eos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aut</a:t>
            </a:r>
            <a:r>
              <a:rPr lang="fr-FR" sz="2800" baseline="30000" dirty="0">
                <a:solidFill>
                  <a:schemeClr val="bg1"/>
                </a:solidFill>
                <a:latin typeface="Red Hat Display" panose="02010503040201060303" pitchFamily="2" charset="77"/>
              </a:rPr>
              <a:t> lis </a:t>
            </a:r>
            <a:r>
              <a:rPr lang="fr-FR" sz="2800" baseline="30000" dirty="0" err="1">
                <a:solidFill>
                  <a:schemeClr val="bg1"/>
                </a:solidFill>
                <a:latin typeface="Red Hat Display" panose="02010503040201060303" pitchFamily="2" charset="77"/>
              </a:rPr>
              <a:t>ipsus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modi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occatet</a:t>
            </a:r>
            <a:r>
              <a:rPr lang="fr-FR" sz="2800" baseline="30000" dirty="0">
                <a:solidFill>
                  <a:schemeClr val="bg1"/>
                </a:solidFill>
                <a:latin typeface="Red Hat Display" panose="02010503040201060303" pitchFamily="2" charset="77"/>
              </a:rPr>
              <a:t> accus </a:t>
            </a:r>
            <a:r>
              <a:rPr lang="fr-FR" sz="2800" baseline="30000" dirty="0" err="1">
                <a:solidFill>
                  <a:schemeClr val="bg1"/>
                </a:solidFill>
                <a:latin typeface="Red Hat Display" panose="02010503040201060303" pitchFamily="2" charset="77"/>
              </a:rPr>
              <a:t>quatum</a:t>
            </a:r>
            <a:r>
              <a:rPr lang="fr-FR" sz="2800" baseline="30000" dirty="0">
                <a:solidFill>
                  <a:schemeClr val="bg1"/>
                </a:solidFill>
                <a:latin typeface="Red Hat Display" panose="02010503040201060303" pitchFamily="2" charset="77"/>
              </a:rPr>
              <a:t> qui </a:t>
            </a:r>
            <a:r>
              <a:rPr lang="fr-FR" sz="2800" baseline="30000" dirty="0" err="1">
                <a:solidFill>
                  <a:schemeClr val="bg1"/>
                </a:solidFill>
                <a:latin typeface="Red Hat Display" panose="02010503040201060303" pitchFamily="2" charset="77"/>
              </a:rPr>
              <a:t>andipsum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evenihi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llatusciisin</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nonsequam</a:t>
            </a:r>
            <a:r>
              <a:rPr lang="fr-FR" sz="2800" baseline="30000" dirty="0">
                <a:solidFill>
                  <a:schemeClr val="bg1"/>
                </a:solidFill>
                <a:latin typeface="Red Hat Display" panose="02010503040201060303" pitchFamily="2" charset="77"/>
              </a:rPr>
              <a:t> labo. Ut </a:t>
            </a:r>
            <a:r>
              <a:rPr lang="fr-FR" sz="2800" baseline="30000" dirty="0" err="1">
                <a:solidFill>
                  <a:schemeClr val="bg1"/>
                </a:solidFill>
                <a:latin typeface="Red Hat Display" panose="02010503040201060303" pitchFamily="2" charset="77"/>
              </a:rPr>
              <a:t>modi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beaqui</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volore</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venderum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verspis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eatis</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quam</a:t>
            </a:r>
            <a:r>
              <a:rPr lang="fr-FR" sz="2800" baseline="30000" dirty="0">
                <a:solidFill>
                  <a:schemeClr val="bg1"/>
                </a:solidFill>
                <a:latin typeface="Red Hat Display" panose="02010503040201060303" pitchFamily="2" charset="77"/>
              </a:rPr>
              <a:t>, ut </a:t>
            </a:r>
            <a:r>
              <a:rPr lang="fr-FR" sz="2800" baseline="30000" dirty="0" err="1">
                <a:solidFill>
                  <a:schemeClr val="bg1"/>
                </a:solidFill>
                <a:latin typeface="Red Hat Display" panose="02010503040201060303" pitchFamily="2" charset="77"/>
              </a:rPr>
              <a:t>laboriam</a:t>
            </a:r>
            <a:r>
              <a:rPr lang="fr-FR" sz="2800" baseline="30000" dirty="0">
                <a:solidFill>
                  <a:schemeClr val="bg1"/>
                </a:solidFill>
                <a:latin typeface="Red Hat Display" panose="02010503040201060303" pitchFamily="2" charset="77"/>
              </a:rPr>
              <a:t> </a:t>
            </a:r>
            <a:r>
              <a:rPr lang="fr-FR" sz="2800" baseline="30000" dirty="0" err="1">
                <a:solidFill>
                  <a:schemeClr val="bg1"/>
                </a:solidFill>
                <a:latin typeface="Red Hat Display" panose="02010503040201060303" pitchFamily="2" charset="77"/>
              </a:rPr>
              <a:t>ressit</a:t>
            </a:r>
            <a:r>
              <a:rPr lang="fr-FR" sz="2800" baseline="30000" dirty="0">
                <a:solidFill>
                  <a:schemeClr val="bg1"/>
                </a:solidFill>
                <a:latin typeface="Red Hat Display" panose="02010503040201060303" pitchFamily="2" charset="77"/>
              </a:rPr>
              <a:t>, que </a:t>
            </a:r>
            <a:r>
              <a:rPr lang="fr-FR" sz="2800" baseline="30000" dirty="0" err="1">
                <a:solidFill>
                  <a:schemeClr val="bg1"/>
                </a:solidFill>
                <a:latin typeface="Red Hat Display" panose="02010503040201060303" pitchFamily="2" charset="77"/>
              </a:rPr>
              <a:t>laborem</a:t>
            </a:r>
            <a:r>
              <a:rPr lang="fr-FR" sz="2800" baseline="30000" dirty="0">
                <a:solidFill>
                  <a:schemeClr val="bg1"/>
                </a:solidFill>
                <a:latin typeface="Red Hat Display" panose="02010503040201060303" pitchFamily="2" charset="77"/>
              </a:rPr>
              <a:t> et</a:t>
            </a:r>
          </a:p>
        </p:txBody>
      </p:sp>
      <p:sp>
        <p:nvSpPr>
          <p:cNvPr id="26" name="TextBox 25">
            <a:extLst>
              <a:ext uri="{FF2B5EF4-FFF2-40B4-BE49-F238E27FC236}">
                <a16:creationId xmlns:a16="http://schemas.microsoft.com/office/drawing/2014/main" id="{B29B3583-4B77-7542-907D-0F4930BF3A83}"/>
              </a:ext>
            </a:extLst>
          </p:cNvPr>
          <p:cNvSpPr txBox="1"/>
          <p:nvPr/>
        </p:nvSpPr>
        <p:spPr>
          <a:xfrm>
            <a:off x="17946207" y="44933041"/>
            <a:ext cx="12780218" cy="1421757"/>
          </a:xfrm>
          <a:prstGeom prst="rect">
            <a:avLst/>
          </a:prstGeom>
          <a:noFill/>
        </p:spPr>
        <p:txBody>
          <a:bodyPr wrap="square" rtlCol="0">
            <a:spAutoFit/>
          </a:bodyPr>
          <a:lstStyle/>
          <a:p>
            <a:pPr>
              <a:lnSpc>
                <a:spcPts val="2700"/>
              </a:lnSpc>
            </a:pPr>
            <a:r>
              <a:rPr lang="fr-FR" sz="1800" i="1" baseline="30000" dirty="0" err="1">
                <a:solidFill>
                  <a:schemeClr val="bg1"/>
                </a:solidFill>
                <a:latin typeface="Red Hat Display" panose="02010503040201060303" pitchFamily="2" charset="77"/>
              </a:rPr>
              <a:t>Ceratiur</a:t>
            </a:r>
            <a:r>
              <a:rPr lang="fr-FR" sz="1800" i="1" baseline="30000" dirty="0">
                <a:solidFill>
                  <a:schemeClr val="bg1"/>
                </a:solidFill>
                <a:latin typeface="Red Hat Display" panose="02010503040201060303" pitchFamily="2" charset="77"/>
              </a:rPr>
              <a:t> si </a:t>
            </a:r>
            <a:r>
              <a:rPr lang="fr-FR" sz="1800" i="1" baseline="30000" dirty="0" err="1">
                <a:solidFill>
                  <a:schemeClr val="bg1"/>
                </a:solidFill>
                <a:latin typeface="Red Hat Display" panose="02010503040201060303" pitchFamily="2" charset="77"/>
              </a:rPr>
              <a:t>sequi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poratus</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restecto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torum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nossit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quiasinus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millam</a:t>
            </a:r>
            <a:r>
              <a:rPr lang="fr-FR" sz="1800" i="1" baseline="30000" dirty="0">
                <a:solidFill>
                  <a:schemeClr val="bg1"/>
                </a:solidFill>
                <a:latin typeface="Red Hat Display" panose="02010503040201060303" pitchFamily="2" charset="77"/>
              </a:rPr>
              <a:t> quo que </a:t>
            </a:r>
            <a:r>
              <a:rPr lang="fr-FR" sz="1800" i="1" baseline="30000" dirty="0" err="1">
                <a:solidFill>
                  <a:schemeClr val="bg1"/>
                </a:solidFill>
                <a:latin typeface="Red Hat Display" panose="02010503040201060303" pitchFamily="2" charset="77"/>
              </a:rPr>
              <a:t>simus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repudi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nimossundam</a:t>
            </a:r>
            <a:r>
              <a:rPr lang="fr-FR" sz="1800" i="1" baseline="30000" dirty="0">
                <a:solidFill>
                  <a:schemeClr val="bg1"/>
                </a:solidFill>
                <a:latin typeface="Red Hat Display" panose="02010503040201060303" pitchFamily="2" charset="77"/>
              </a:rPr>
              <a:t> qui ut </a:t>
            </a:r>
            <a:r>
              <a:rPr lang="fr-FR" sz="1800" i="1" baseline="30000" dirty="0" err="1">
                <a:solidFill>
                  <a:schemeClr val="bg1"/>
                </a:solidFill>
                <a:latin typeface="Red Hat Display" panose="02010503040201060303" pitchFamily="2" charset="77"/>
              </a:rPr>
              <a:t>latempel</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ipsa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velistinum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dipsantem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esentio</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volupta</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iur</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alique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lis </a:t>
            </a:r>
            <a:r>
              <a:rPr lang="fr-FR" sz="1800" i="1" baseline="30000" dirty="0" err="1">
                <a:solidFill>
                  <a:schemeClr val="bg1"/>
                </a:solidFill>
                <a:latin typeface="Red Hat Display" panose="02010503040201060303" pitchFamily="2" charset="77"/>
              </a:rPr>
              <a:t>ipsus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occatet</a:t>
            </a:r>
            <a:r>
              <a:rPr lang="fr-FR" sz="1800" i="1" baseline="30000" dirty="0">
                <a:solidFill>
                  <a:schemeClr val="bg1"/>
                </a:solidFill>
                <a:latin typeface="Red Hat Display" panose="02010503040201060303" pitchFamily="2" charset="77"/>
              </a:rPr>
              <a:t> accus </a:t>
            </a:r>
            <a:r>
              <a:rPr lang="fr-FR" sz="1800" i="1" baseline="30000" dirty="0" err="1">
                <a:solidFill>
                  <a:schemeClr val="bg1"/>
                </a:solidFill>
                <a:latin typeface="Red Hat Display" panose="02010503040201060303" pitchFamily="2" charset="77"/>
              </a:rPr>
              <a:t>quatum</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andipsum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evenihi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llatusciisin</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nonsequam</a:t>
            </a:r>
            <a:r>
              <a:rPr lang="fr-FR" sz="1800" i="1" baseline="30000" dirty="0">
                <a:solidFill>
                  <a:schemeClr val="bg1"/>
                </a:solidFill>
                <a:latin typeface="Red Hat Display" panose="02010503040201060303" pitchFamily="2" charset="77"/>
              </a:rPr>
              <a:t> labo. Ut </a:t>
            </a:r>
            <a:r>
              <a:rPr lang="fr-FR" sz="1800" i="1" baseline="30000" dirty="0" err="1">
                <a:solidFill>
                  <a:schemeClr val="bg1"/>
                </a:solidFill>
                <a:latin typeface="Red Hat Display" panose="02010503040201060303" pitchFamily="2" charset="77"/>
              </a:rPr>
              <a:t>modi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beaqui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volore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venderum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verspis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eatis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quam</a:t>
            </a:r>
            <a:r>
              <a:rPr lang="fr-FR" sz="1800" i="1" baseline="30000" dirty="0">
                <a:solidFill>
                  <a:schemeClr val="bg1"/>
                </a:solidFill>
                <a:latin typeface="Red Hat Display" panose="02010503040201060303" pitchFamily="2" charset="77"/>
              </a:rPr>
              <a:t>, ut </a:t>
            </a:r>
            <a:r>
              <a:rPr lang="fr-FR" sz="1800" i="1" baseline="30000" dirty="0" err="1">
                <a:solidFill>
                  <a:schemeClr val="bg1"/>
                </a:solidFill>
                <a:latin typeface="Red Hat Display" panose="02010503040201060303" pitchFamily="2" charset="77"/>
              </a:rPr>
              <a:t>laboriam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ressit</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laborem</a:t>
            </a:r>
            <a:r>
              <a:rPr lang="fr-FR" sz="1800" i="1" baseline="30000" dirty="0">
                <a:solidFill>
                  <a:schemeClr val="bg1"/>
                </a:solidFill>
                <a:latin typeface="Red Hat Display" panose="02010503040201060303" pitchFamily="2" charset="77"/>
              </a:rPr>
              <a:t> et </a:t>
            </a:r>
            <a:r>
              <a:rPr lang="fr-FR" sz="1800" i="1" baseline="30000" dirty="0" err="1">
                <a:solidFill>
                  <a:schemeClr val="bg1"/>
                </a:solidFill>
                <a:latin typeface="Red Hat Display" panose="02010503040201060303" pitchFamily="2" charset="77"/>
              </a:rPr>
              <a:t>quae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voleseque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offic</a:t>
            </a:r>
            <a:r>
              <a:rPr lang="fr-FR" sz="1800" i="1" baseline="30000" dirty="0">
                <a:solidFill>
                  <a:schemeClr val="bg1"/>
                </a:solidFill>
                <a:latin typeface="Red Hat Display" panose="02010503040201060303" pitchFamily="2" charset="77"/>
              </a:rPr>
              <a:t> te </a:t>
            </a:r>
            <a:r>
              <a:rPr lang="fr-FR" sz="1800" i="1" baseline="30000" dirty="0" err="1">
                <a:solidFill>
                  <a:schemeClr val="bg1"/>
                </a:solidFill>
                <a:latin typeface="Red Hat Display" panose="02010503040201060303" pitchFamily="2" charset="77"/>
              </a:rPr>
              <a:t>pariate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verisqui</a:t>
            </a:r>
            <a:r>
              <a:rPr lang="fr-FR" sz="1800" i="1" baseline="30000" dirty="0">
                <a:solidFill>
                  <a:schemeClr val="bg1"/>
                </a:solidFill>
                <a:latin typeface="Red Hat Display" panose="02010503040201060303" pitchFamily="2" charset="77"/>
              </a:rPr>
              <a:t> volo </a:t>
            </a:r>
            <a:r>
              <a:rPr lang="fr-FR" sz="1800" i="1" baseline="30000" dirty="0" err="1">
                <a:solidFill>
                  <a:schemeClr val="bg1"/>
                </a:solidFill>
                <a:latin typeface="Red Hat Display" panose="02010503040201060303" pitchFamily="2" charset="77"/>
              </a:rPr>
              <a:t>offic</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temodis</a:t>
            </a:r>
            <a:r>
              <a:rPr lang="fr-FR" sz="1800" i="1" baseline="30000" dirty="0">
                <a:solidFill>
                  <a:schemeClr val="bg1"/>
                </a:solidFill>
                <a:latin typeface="Red Hat Display" panose="02010503040201060303" pitchFamily="2" charset="77"/>
              </a:rPr>
              <a:t> apis </a:t>
            </a:r>
            <a:r>
              <a:rPr lang="fr-FR" sz="1800" i="1" baseline="30000" dirty="0" err="1">
                <a:solidFill>
                  <a:schemeClr val="bg1"/>
                </a:solidFill>
                <a:latin typeface="Red Hat Display" panose="02010503040201060303" pitchFamily="2" charset="77"/>
              </a:rPr>
              <a:t>endio</a:t>
            </a:r>
            <a:r>
              <a:rPr lang="fr-FR" sz="1800" i="1" baseline="30000" dirty="0">
                <a:solidFill>
                  <a:schemeClr val="bg1"/>
                </a:solidFill>
                <a:latin typeface="Red Hat Display" panose="02010503040201060303" pitchFamily="2" charset="77"/>
              </a:rPr>
              <a:t> dit </a:t>
            </a:r>
            <a:r>
              <a:rPr lang="fr-FR" sz="1800" i="1" baseline="30000" dirty="0" err="1">
                <a:solidFill>
                  <a:schemeClr val="bg1"/>
                </a:solidFill>
                <a:latin typeface="Red Hat Display" panose="02010503040201060303" pitchFamily="2" charset="77"/>
              </a:rPr>
              <a:t>omnimin</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ctisto</a:t>
            </a:r>
            <a:r>
              <a:rPr lang="fr-FR" sz="1800" i="1" baseline="30000" dirty="0">
                <a:solidFill>
                  <a:schemeClr val="bg1"/>
                </a:solidFill>
                <a:latin typeface="Red Hat Display" panose="02010503040201060303" pitchFamily="2" charset="77"/>
              </a:rPr>
              <a:t> que </a:t>
            </a:r>
            <a:r>
              <a:rPr lang="fr-FR" sz="1800" i="1" baseline="30000" dirty="0" err="1">
                <a:solidFill>
                  <a:schemeClr val="bg1"/>
                </a:solidFill>
                <a:latin typeface="Red Hat Display" panose="02010503040201060303" pitchFamily="2" charset="77"/>
              </a:rPr>
              <a:t>elecusci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ulpa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dolupta</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tibeaqui</a:t>
            </a:r>
            <a:r>
              <a:rPr lang="fr-FR" sz="1800" i="1" baseline="30000" dirty="0">
                <a:solidFill>
                  <a:schemeClr val="bg1"/>
                </a:solidFill>
                <a:latin typeface="Red Hat Display" panose="02010503040201060303" pitchFamily="2" charset="77"/>
              </a:rPr>
              <a:t> cum </a:t>
            </a:r>
            <a:r>
              <a:rPr lang="fr-FR" sz="1800" i="1" baseline="30000" dirty="0" err="1">
                <a:solidFill>
                  <a:schemeClr val="bg1"/>
                </a:solidFill>
                <a:latin typeface="Red Hat Display" panose="02010503040201060303" pitchFamily="2" charset="77"/>
              </a:rPr>
              <a:t>voluptae</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volorep</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rectem</a:t>
            </a:r>
            <a:r>
              <a:rPr lang="fr-FR" sz="1800" i="1" baseline="30000" dirty="0">
                <a:solidFill>
                  <a:schemeClr val="bg1"/>
                </a:solidFill>
                <a:latin typeface="Red Hat Display" panose="02010503040201060303" pitchFamily="2" charset="77"/>
              </a:rPr>
              <a:t> ex </a:t>
            </a:r>
            <a:r>
              <a:rPr lang="fr-FR" sz="1800" i="1" baseline="30000" dirty="0" err="1">
                <a:solidFill>
                  <a:schemeClr val="bg1"/>
                </a:solidFill>
                <a:latin typeface="Red Hat Display" panose="02010503040201060303" pitchFamily="2" charset="77"/>
              </a:rPr>
              <a:t>eos</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dolupta</a:t>
            </a:r>
            <a:r>
              <a:rPr lang="fr-FR" sz="1800" i="1" baseline="30000" dirty="0">
                <a:solidFill>
                  <a:schemeClr val="bg1"/>
                </a:solidFill>
                <a:latin typeface="Red Hat Display" panose="02010503040201060303" pitchFamily="2" charset="77"/>
              </a:rPr>
              <a:t> qui </a:t>
            </a:r>
            <a:r>
              <a:rPr lang="fr-FR" sz="1800" i="1" baseline="30000" dirty="0" err="1">
                <a:solidFill>
                  <a:schemeClr val="bg1"/>
                </a:solidFill>
                <a:latin typeface="Red Hat Display" panose="02010503040201060303" pitchFamily="2" charset="77"/>
              </a:rPr>
              <a:t>comnitaqui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optisiti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isinum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molorep</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tatasperatus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eaquam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nectius</a:t>
            </a:r>
            <a:r>
              <a:rPr lang="fr-FR" sz="1800" i="1" baseline="30000" dirty="0">
                <a:solidFill>
                  <a:schemeClr val="bg1"/>
                </a:solidFill>
                <a:latin typeface="Red Hat Display" panose="02010503040201060303" pitchFamily="2" charset="77"/>
              </a:rPr>
              <a:t> sa </a:t>
            </a:r>
            <a:r>
              <a:rPr lang="fr-FR" sz="1800" i="1" baseline="30000" dirty="0" err="1">
                <a:solidFill>
                  <a:schemeClr val="bg1"/>
                </a:solidFill>
                <a:latin typeface="Red Hat Display" panose="02010503040201060303" pitchFamily="2" charset="77"/>
              </a:rPr>
              <a:t>dolupti</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reperit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odi</a:t>
            </a:r>
            <a:r>
              <a:rPr lang="fr-FR" sz="1800" i="1" baseline="30000" dirty="0">
                <a:solidFill>
                  <a:schemeClr val="bg1"/>
                </a:solidFill>
                <a:latin typeface="Red Hat Display" panose="02010503040201060303" pitchFamily="2" charset="77"/>
              </a:rPr>
              <a:t> ra </a:t>
            </a:r>
            <a:r>
              <a:rPr lang="fr-FR" sz="1800" i="1" baseline="30000" dirty="0" err="1">
                <a:solidFill>
                  <a:schemeClr val="bg1"/>
                </a:solidFill>
                <a:latin typeface="Red Hat Display" panose="02010503040201060303" pitchFamily="2" charset="77"/>
              </a:rPr>
              <a:t>quas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aut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eum</a:t>
            </a:r>
            <a:r>
              <a:rPr lang="fr-FR" sz="1800" i="1" baseline="30000" dirty="0">
                <a:solidFill>
                  <a:schemeClr val="bg1"/>
                </a:solidFill>
                <a:latin typeface="Red Hat Display" panose="02010503040201060303" pitchFamily="2" charset="77"/>
              </a:rPr>
              <a:t> as de </a:t>
            </a:r>
            <a:r>
              <a:rPr lang="fr-FR" sz="1800" i="1" baseline="30000" dirty="0" err="1">
                <a:solidFill>
                  <a:schemeClr val="bg1"/>
                </a:solidFill>
                <a:latin typeface="Red Hat Display" panose="02010503040201060303" pitchFamily="2" charset="77"/>
              </a:rPr>
              <a:t>sincium</a:t>
            </a:r>
            <a:r>
              <a:rPr lang="fr-FR" sz="1800" i="1" baseline="30000" dirty="0">
                <a:solidFill>
                  <a:schemeClr val="bg1"/>
                </a:solidFill>
                <a:latin typeface="Red Hat Display" panose="02010503040201060303" pitchFamily="2" charset="77"/>
              </a:rPr>
              <a:t> in </a:t>
            </a:r>
            <a:r>
              <a:rPr lang="fr-FR" sz="1800" i="1" baseline="30000" dirty="0" err="1">
                <a:solidFill>
                  <a:schemeClr val="bg1"/>
                </a:solidFill>
                <a:latin typeface="Red Hat Display" panose="02010503040201060303" pitchFamily="2" charset="77"/>
              </a:rPr>
              <a:t>ent</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quam</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aruptis</a:t>
            </a:r>
            <a:r>
              <a:rPr lang="fr-FR" sz="1800" i="1" baseline="30000" dirty="0">
                <a:solidFill>
                  <a:schemeClr val="bg1"/>
                </a:solidFill>
                <a:latin typeface="Red Hat Display" panose="02010503040201060303" pitchFamily="2" charset="77"/>
              </a:rPr>
              <a:t> </a:t>
            </a:r>
            <a:r>
              <a:rPr lang="fr-FR" sz="1800" i="1" baseline="30000" dirty="0" err="1">
                <a:solidFill>
                  <a:schemeClr val="bg1"/>
                </a:solidFill>
                <a:latin typeface="Red Hat Display" panose="02010503040201060303" pitchFamily="2" charset="77"/>
              </a:rPr>
              <a:t>cus</a:t>
            </a:r>
            <a:r>
              <a:rPr lang="fr-FR" sz="1800" i="1" baseline="30000" dirty="0">
                <a:solidFill>
                  <a:schemeClr val="bg1"/>
                </a:solidFill>
                <a:latin typeface="Red Hat Display" panose="02010503040201060303" pitchFamily="2" charset="77"/>
              </a:rPr>
              <a:t>.</a:t>
            </a:r>
          </a:p>
        </p:txBody>
      </p:sp>
      <p:sp>
        <p:nvSpPr>
          <p:cNvPr id="27" name="Rectangle 26">
            <a:extLst>
              <a:ext uri="{FF2B5EF4-FFF2-40B4-BE49-F238E27FC236}">
                <a16:creationId xmlns:a16="http://schemas.microsoft.com/office/drawing/2014/main" id="{A81FD4CB-8FAC-A64A-AD0A-892EB7A566F8}"/>
              </a:ext>
            </a:extLst>
          </p:cNvPr>
          <p:cNvSpPr/>
          <p:nvPr/>
        </p:nvSpPr>
        <p:spPr>
          <a:xfrm>
            <a:off x="17796489" y="5278095"/>
            <a:ext cx="5823818" cy="1446550"/>
          </a:xfrm>
          <a:prstGeom prst="rect">
            <a:avLst/>
          </a:prstGeom>
          <a:solidFill>
            <a:schemeClr val="tx1"/>
          </a:solidFill>
        </p:spPr>
        <p:txBody>
          <a:bodyPr wrap="square">
            <a:spAutoFit/>
          </a:bodyPr>
          <a:lstStyle/>
          <a:p>
            <a:r>
              <a:rPr lang="en-US" sz="8800" dirty="0">
                <a:solidFill>
                  <a:schemeClr val="bg1"/>
                </a:solidFill>
                <a:latin typeface="Red Hat Display" panose="02010503040201060303" pitchFamily="2" charset="77"/>
              </a:rPr>
              <a:t>METHODS</a:t>
            </a:r>
          </a:p>
        </p:txBody>
      </p:sp>
      <p:sp>
        <p:nvSpPr>
          <p:cNvPr id="28" name="Rectangle 27">
            <a:extLst>
              <a:ext uri="{FF2B5EF4-FFF2-40B4-BE49-F238E27FC236}">
                <a16:creationId xmlns:a16="http://schemas.microsoft.com/office/drawing/2014/main" id="{24E694C4-0D07-F245-A4B2-2C72DD6E4BC1}"/>
              </a:ext>
            </a:extLst>
          </p:cNvPr>
          <p:cNvSpPr/>
          <p:nvPr/>
        </p:nvSpPr>
        <p:spPr>
          <a:xfrm>
            <a:off x="17408050" y="20350167"/>
            <a:ext cx="5086051" cy="1446550"/>
          </a:xfrm>
          <a:prstGeom prst="rect">
            <a:avLst/>
          </a:prstGeom>
          <a:solidFill>
            <a:schemeClr val="tx1"/>
          </a:solidFill>
        </p:spPr>
        <p:txBody>
          <a:bodyPr wrap="square">
            <a:spAutoFit/>
          </a:bodyPr>
          <a:lstStyle/>
          <a:p>
            <a:r>
              <a:rPr lang="en-US" sz="8800" dirty="0">
                <a:solidFill>
                  <a:schemeClr val="bg1"/>
                </a:solidFill>
                <a:latin typeface="Red Hat Display" panose="02010503040201060303" pitchFamily="2" charset="77"/>
              </a:rPr>
              <a:t>RESULTS</a:t>
            </a:r>
          </a:p>
        </p:txBody>
      </p:sp>
      <p:sp>
        <p:nvSpPr>
          <p:cNvPr id="29" name="Rectangle 28">
            <a:extLst>
              <a:ext uri="{FF2B5EF4-FFF2-40B4-BE49-F238E27FC236}">
                <a16:creationId xmlns:a16="http://schemas.microsoft.com/office/drawing/2014/main" id="{48592E71-3493-CF4B-AACF-DF51C9377A28}"/>
              </a:ext>
            </a:extLst>
          </p:cNvPr>
          <p:cNvSpPr/>
          <p:nvPr/>
        </p:nvSpPr>
        <p:spPr>
          <a:xfrm>
            <a:off x="2262030" y="36370915"/>
            <a:ext cx="7633084" cy="1446550"/>
          </a:xfrm>
          <a:prstGeom prst="rect">
            <a:avLst/>
          </a:prstGeom>
          <a:solidFill>
            <a:schemeClr val="tx1"/>
          </a:solidFill>
        </p:spPr>
        <p:txBody>
          <a:bodyPr wrap="square">
            <a:spAutoFit/>
          </a:bodyPr>
          <a:lstStyle/>
          <a:p>
            <a:r>
              <a:rPr lang="en-US" sz="8800" dirty="0">
                <a:solidFill>
                  <a:schemeClr val="bg1"/>
                </a:solidFill>
                <a:latin typeface="Red Hat Display" panose="02010503040201060303" pitchFamily="2" charset="77"/>
              </a:rPr>
              <a:t>CONCLUSION</a:t>
            </a:r>
          </a:p>
        </p:txBody>
      </p:sp>
      <p:pic>
        <p:nvPicPr>
          <p:cNvPr id="30" name="Picture 29">
            <a:extLst>
              <a:ext uri="{FF2B5EF4-FFF2-40B4-BE49-F238E27FC236}">
                <a16:creationId xmlns:a16="http://schemas.microsoft.com/office/drawing/2014/main" id="{976227FC-5BDC-6644-81E8-08A9E92BBC83}"/>
              </a:ext>
            </a:extLst>
          </p:cNvPr>
          <p:cNvPicPr>
            <a:picLocks noChangeAspect="1"/>
          </p:cNvPicPr>
          <p:nvPr/>
        </p:nvPicPr>
        <p:blipFill>
          <a:blip r:embed="rId3"/>
          <a:stretch>
            <a:fillRect/>
          </a:stretch>
        </p:blipFill>
        <p:spPr>
          <a:xfrm>
            <a:off x="1702015" y="47859086"/>
            <a:ext cx="7112801" cy="1737970"/>
          </a:xfrm>
          <a:prstGeom prst="rect">
            <a:avLst/>
          </a:prstGeom>
        </p:spPr>
      </p:pic>
      <p:sp>
        <p:nvSpPr>
          <p:cNvPr id="2" name="Picture Placeholder 1">
            <a:extLst>
              <a:ext uri="{FF2B5EF4-FFF2-40B4-BE49-F238E27FC236}">
                <a16:creationId xmlns:a16="http://schemas.microsoft.com/office/drawing/2014/main" id="{F53526F6-DA5D-B947-B176-78C118F1E141}"/>
              </a:ext>
            </a:extLst>
          </p:cNvPr>
          <p:cNvSpPr>
            <a:spLocks noGrp="1"/>
          </p:cNvSpPr>
          <p:nvPr>
            <p:ph type="pic" sz="quarter" idx="13"/>
          </p:nvPr>
        </p:nvSpPr>
        <p:spPr/>
      </p:sp>
      <p:sp>
        <p:nvSpPr>
          <p:cNvPr id="3" name="Picture Placeholder 2">
            <a:extLst>
              <a:ext uri="{FF2B5EF4-FFF2-40B4-BE49-F238E27FC236}">
                <a16:creationId xmlns:a16="http://schemas.microsoft.com/office/drawing/2014/main" id="{F868B29D-4099-6F45-90E5-30CD224C6CD4}"/>
              </a:ext>
            </a:extLst>
          </p:cNvPr>
          <p:cNvSpPr>
            <a:spLocks noGrp="1"/>
          </p:cNvSpPr>
          <p:nvPr>
            <p:ph type="pic" sz="quarter" idx="14"/>
          </p:nvPr>
        </p:nvSpPr>
        <p:spPr/>
      </p:sp>
      <p:sp>
        <p:nvSpPr>
          <p:cNvPr id="4" name="Picture Placeholder 3">
            <a:extLst>
              <a:ext uri="{FF2B5EF4-FFF2-40B4-BE49-F238E27FC236}">
                <a16:creationId xmlns:a16="http://schemas.microsoft.com/office/drawing/2014/main" id="{C57E81FC-E341-9C40-A54B-6AD8CF5BC0E5}"/>
              </a:ext>
            </a:extLst>
          </p:cNvPr>
          <p:cNvSpPr>
            <a:spLocks noGrp="1"/>
          </p:cNvSpPr>
          <p:nvPr>
            <p:ph type="pic" sz="quarter" idx="15"/>
          </p:nvPr>
        </p:nvSpPr>
        <p:spPr/>
      </p:sp>
      <p:sp>
        <p:nvSpPr>
          <p:cNvPr id="5" name="Picture Placeholder 4">
            <a:extLst>
              <a:ext uri="{FF2B5EF4-FFF2-40B4-BE49-F238E27FC236}">
                <a16:creationId xmlns:a16="http://schemas.microsoft.com/office/drawing/2014/main" id="{A68503C1-C842-7642-A03F-968F434C3D37}"/>
              </a:ext>
            </a:extLst>
          </p:cNvPr>
          <p:cNvSpPr>
            <a:spLocks noGrp="1"/>
          </p:cNvSpPr>
          <p:nvPr>
            <p:ph type="pic" sz="quarter" idx="16"/>
          </p:nvPr>
        </p:nvSpPr>
        <p:spPr/>
      </p:sp>
      <p:sp>
        <p:nvSpPr>
          <p:cNvPr id="6" name="Picture Placeholder 5">
            <a:extLst>
              <a:ext uri="{FF2B5EF4-FFF2-40B4-BE49-F238E27FC236}">
                <a16:creationId xmlns:a16="http://schemas.microsoft.com/office/drawing/2014/main" id="{B7B6A6CB-FC05-3D45-B339-179D7EC05BE9}"/>
              </a:ext>
            </a:extLst>
          </p:cNvPr>
          <p:cNvSpPr>
            <a:spLocks noGrp="1"/>
          </p:cNvSpPr>
          <p:nvPr>
            <p:ph type="pic" sz="quarter" idx="17"/>
          </p:nvPr>
        </p:nvSpPr>
        <p:spPr/>
      </p:sp>
      <p:sp>
        <p:nvSpPr>
          <p:cNvPr id="7" name="Picture Placeholder 6">
            <a:extLst>
              <a:ext uri="{FF2B5EF4-FFF2-40B4-BE49-F238E27FC236}">
                <a16:creationId xmlns:a16="http://schemas.microsoft.com/office/drawing/2014/main" id="{FC8C1F28-67D2-6F4B-97E8-464B85D08521}"/>
              </a:ext>
            </a:extLst>
          </p:cNvPr>
          <p:cNvSpPr>
            <a:spLocks noGrp="1"/>
          </p:cNvSpPr>
          <p:nvPr>
            <p:ph type="pic" sz="quarter" idx="18"/>
          </p:nvPr>
        </p:nvSpPr>
        <p:spPr/>
      </p:sp>
    </p:spTree>
    <p:extLst>
      <p:ext uri="{BB962C8B-B14F-4D97-AF65-F5344CB8AC3E}">
        <p14:creationId xmlns:p14="http://schemas.microsoft.com/office/powerpoint/2010/main" val="4125356929"/>
      </p:ext>
    </p:extLst>
  </p:cSld>
  <p:clrMapOvr>
    <a:masterClrMapping/>
  </p:clrMapOvr>
</p:sld>
</file>

<file path=ppt/theme/theme1.xml><?xml version="1.0" encoding="utf-8"?>
<a:theme xmlns:a="http://schemas.openxmlformats.org/drawingml/2006/main" name="Office Theme">
  <a:themeElements>
    <a:clrScheme name="WHOI COLORS">
      <a:dk1>
        <a:srgbClr val="041E41"/>
      </a:dk1>
      <a:lt1>
        <a:srgbClr val="FFFFFF"/>
      </a:lt1>
      <a:dk2>
        <a:srgbClr val="0069B1"/>
      </a:dk2>
      <a:lt2>
        <a:srgbClr val="00A9E0"/>
      </a:lt2>
      <a:accent1>
        <a:srgbClr val="00B7BD"/>
      </a:accent1>
      <a:accent2>
        <a:srgbClr val="B7BF10"/>
      </a:accent2>
      <a:accent3>
        <a:srgbClr val="EE5340"/>
      </a:accent3>
      <a:accent4>
        <a:srgbClr val="FFD100"/>
      </a:accent4>
      <a:accent5>
        <a:srgbClr val="031D41"/>
      </a:accent5>
      <a:accent6>
        <a:srgbClr val="BBBCBC"/>
      </a:accent6>
      <a:hlink>
        <a:srgbClr val="CDD74C"/>
      </a:hlink>
      <a:folHlink>
        <a:srgbClr val="B7BF1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544</TotalTime>
  <Words>1825</Words>
  <Application>Microsoft Macintosh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Red Hat Display</vt:lpstr>
      <vt:lpstr>Office Theme</vt:lpstr>
      <vt:lpstr>PowerPoint Presentation</vt:lpstr>
    </vt:vector>
  </TitlesOfParts>
  <Manager/>
  <Company>WHOI</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Katherine Joyce</dc:creator>
  <cp:keywords/>
  <dc:description/>
  <cp:lastModifiedBy>Microsoft Office User</cp:lastModifiedBy>
  <cp:revision>47</cp:revision>
  <cp:lastPrinted>2012-06-14T15:19:58Z</cp:lastPrinted>
  <dcterms:created xsi:type="dcterms:W3CDTF">2012-04-25T16:44:56Z</dcterms:created>
  <dcterms:modified xsi:type="dcterms:W3CDTF">2020-08-03T19:32:04Z</dcterms:modified>
  <cp:category/>
</cp:coreProperties>
</file>